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</p:sldMasterIdLst>
  <p:notesMasterIdLst>
    <p:notesMasterId r:id="rId49"/>
  </p:notesMasterIdLst>
  <p:sldIdLst>
    <p:sldId id="291" r:id="rId2"/>
    <p:sldId id="292" r:id="rId3"/>
    <p:sldId id="294" r:id="rId4"/>
    <p:sldId id="293" r:id="rId5"/>
    <p:sldId id="262" r:id="rId6"/>
    <p:sldId id="282" r:id="rId7"/>
    <p:sldId id="310" r:id="rId8"/>
    <p:sldId id="311" r:id="rId9"/>
    <p:sldId id="297" r:id="rId10"/>
    <p:sldId id="298" r:id="rId11"/>
    <p:sldId id="305" r:id="rId12"/>
    <p:sldId id="300" r:id="rId13"/>
    <p:sldId id="301" r:id="rId14"/>
    <p:sldId id="299" r:id="rId15"/>
    <p:sldId id="306" r:id="rId16"/>
    <p:sldId id="296" r:id="rId17"/>
    <p:sldId id="295" r:id="rId18"/>
    <p:sldId id="307" r:id="rId19"/>
    <p:sldId id="309" r:id="rId20"/>
    <p:sldId id="308" r:id="rId21"/>
    <p:sldId id="257" r:id="rId22"/>
    <p:sldId id="258" r:id="rId23"/>
    <p:sldId id="268" r:id="rId24"/>
    <p:sldId id="275" r:id="rId25"/>
    <p:sldId id="278" r:id="rId26"/>
    <p:sldId id="281" r:id="rId27"/>
    <p:sldId id="274" r:id="rId28"/>
    <p:sldId id="269" r:id="rId29"/>
    <p:sldId id="270" r:id="rId30"/>
    <p:sldId id="271" r:id="rId31"/>
    <p:sldId id="272" r:id="rId32"/>
    <p:sldId id="273" r:id="rId33"/>
    <p:sldId id="276" r:id="rId34"/>
    <p:sldId id="267" r:id="rId35"/>
    <p:sldId id="265" r:id="rId36"/>
    <p:sldId id="266" r:id="rId37"/>
    <p:sldId id="277" r:id="rId38"/>
    <p:sldId id="279" r:id="rId39"/>
    <p:sldId id="283" r:id="rId40"/>
    <p:sldId id="284" r:id="rId41"/>
    <p:sldId id="286" r:id="rId42"/>
    <p:sldId id="285" r:id="rId43"/>
    <p:sldId id="287" r:id="rId44"/>
    <p:sldId id="288" r:id="rId45"/>
    <p:sldId id="312" r:id="rId46"/>
    <p:sldId id="302" r:id="rId47"/>
    <p:sldId id="280" r:id="rId4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77815" autoAdjust="0"/>
  </p:normalViewPr>
  <p:slideViewPr>
    <p:cSldViewPr>
      <p:cViewPr varScale="1">
        <p:scale>
          <a:sx n="90" d="100"/>
          <a:sy n="90" d="100"/>
        </p:scale>
        <p:origin x="-22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87970C-DDAB-487A-BCB6-38011A9B1B28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17E69C-538D-4AAC-ABDD-AE10CD12493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17E69C-538D-4AAC-ABDD-AE10CD124934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17E69C-538D-4AAC-ABDD-AE10CD124934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17E69C-538D-4AAC-ABDD-AE10CD124934}" type="slidenum">
              <a:rPr lang="ru-RU" smtClean="0"/>
              <a:pPr/>
              <a:t>42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9026" name="Group 2"/>
          <p:cNvGrpSpPr>
            <a:grpSpLocks/>
          </p:cNvGrpSpPr>
          <p:nvPr/>
        </p:nvGrpSpPr>
        <p:grpSpPr bwMode="auto">
          <a:xfrm>
            <a:off x="0" y="2438400"/>
            <a:ext cx="9144000" cy="4046538"/>
            <a:chOff x="0" y="1536"/>
            <a:chExt cx="5760" cy="2549"/>
          </a:xfrm>
        </p:grpSpPr>
        <p:sp>
          <p:nvSpPr>
            <p:cNvPr id="129027" name="Rectangle 3"/>
            <p:cNvSpPr>
              <a:spLocks noChangeArrowheads="1"/>
            </p:cNvSpPr>
            <p:nvPr userDrawn="1"/>
          </p:nvSpPr>
          <p:spPr bwMode="hidden">
            <a:xfrm rot="-1424751">
              <a:off x="2121" y="2592"/>
              <a:ext cx="3072" cy="384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9028" name="Freeform 4"/>
            <p:cNvSpPr>
              <a:spLocks/>
            </p:cNvSpPr>
            <p:nvPr userDrawn="1"/>
          </p:nvSpPr>
          <p:spPr bwMode="hidden">
            <a:xfrm>
              <a:off x="0" y="2664"/>
              <a:ext cx="2688" cy="122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60" y="552"/>
                </a:cxn>
                <a:cxn ang="0">
                  <a:pos x="1968" y="264"/>
                </a:cxn>
                <a:cxn ang="0">
                  <a:pos x="2028" y="270"/>
                </a:cxn>
                <a:cxn ang="0">
                  <a:pos x="2661" y="528"/>
                </a:cxn>
                <a:cxn ang="0">
                  <a:pos x="2688" y="648"/>
                </a:cxn>
                <a:cxn ang="0">
                  <a:pos x="2304" y="1080"/>
                </a:cxn>
                <a:cxn ang="0">
                  <a:pos x="1584" y="1224"/>
                </a:cxn>
                <a:cxn ang="0">
                  <a:pos x="1296" y="936"/>
                </a:cxn>
                <a:cxn ang="0">
                  <a:pos x="864" y="1032"/>
                </a:cxn>
                <a:cxn ang="0">
                  <a:pos x="0" y="552"/>
                </a:cxn>
                <a:cxn ang="0">
                  <a:pos x="0" y="0"/>
                </a:cxn>
              </a:cxnLst>
              <a:rect l="0" t="0" r="r" b="b"/>
              <a:pathLst>
                <a:path w="2688" h="1224">
                  <a:moveTo>
                    <a:pt x="0" y="0"/>
                  </a:moveTo>
                  <a:lnTo>
                    <a:pt x="960" y="552"/>
                  </a:lnTo>
                  <a:lnTo>
                    <a:pt x="1968" y="264"/>
                  </a:lnTo>
                  <a:lnTo>
                    <a:pt x="2028" y="270"/>
                  </a:lnTo>
                  <a:lnTo>
                    <a:pt x="2661" y="528"/>
                  </a:lnTo>
                  <a:lnTo>
                    <a:pt x="2688" y="648"/>
                  </a:lnTo>
                  <a:lnTo>
                    <a:pt x="2304" y="1080"/>
                  </a:lnTo>
                  <a:lnTo>
                    <a:pt x="1584" y="1224"/>
                  </a:lnTo>
                  <a:lnTo>
                    <a:pt x="1296" y="936"/>
                  </a:lnTo>
                  <a:lnTo>
                    <a:pt x="864" y="1032"/>
                  </a:lnTo>
                  <a:lnTo>
                    <a:pt x="0" y="5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29029" name="Freeform 5"/>
            <p:cNvSpPr>
              <a:spLocks/>
            </p:cNvSpPr>
            <p:nvPr userDrawn="1"/>
          </p:nvSpPr>
          <p:spPr bwMode="hidden">
            <a:xfrm>
              <a:off x="3359" y="1536"/>
              <a:ext cx="2401" cy="1232"/>
            </a:xfrm>
            <a:custGeom>
              <a:avLst/>
              <a:gdLst/>
              <a:ahLst/>
              <a:cxnLst>
                <a:cxn ang="0">
                  <a:pos x="2208" y="15"/>
                </a:cxn>
                <a:cxn ang="0">
                  <a:pos x="2088" y="57"/>
                </a:cxn>
                <a:cxn ang="0">
                  <a:pos x="1951" y="99"/>
                </a:cxn>
                <a:cxn ang="0">
                  <a:pos x="1704" y="135"/>
                </a:cxn>
                <a:cxn ang="0">
                  <a:pos x="1314" y="177"/>
                </a:cxn>
                <a:cxn ang="0">
                  <a:pos x="1176" y="189"/>
                </a:cxn>
                <a:cxn ang="0">
                  <a:pos x="1122" y="195"/>
                </a:cxn>
                <a:cxn ang="0">
                  <a:pos x="1075" y="231"/>
                </a:cxn>
                <a:cxn ang="0">
                  <a:pos x="924" y="321"/>
                </a:cxn>
                <a:cxn ang="0">
                  <a:pos x="840" y="369"/>
                </a:cxn>
                <a:cxn ang="0">
                  <a:pos x="630" y="458"/>
                </a:cxn>
                <a:cxn ang="0">
                  <a:pos x="529" y="500"/>
                </a:cxn>
                <a:cxn ang="0">
                  <a:pos x="487" y="542"/>
                </a:cxn>
                <a:cxn ang="0">
                  <a:pos x="457" y="590"/>
                </a:cxn>
                <a:cxn ang="0">
                  <a:pos x="402" y="638"/>
                </a:cxn>
                <a:cxn ang="0">
                  <a:pos x="330" y="758"/>
                </a:cxn>
                <a:cxn ang="0">
                  <a:pos x="312" y="788"/>
                </a:cxn>
                <a:cxn ang="0">
                  <a:pos x="252" y="824"/>
                </a:cxn>
                <a:cxn ang="0">
                  <a:pos x="84" y="926"/>
                </a:cxn>
                <a:cxn ang="0">
                  <a:pos x="0" y="992"/>
                </a:cxn>
                <a:cxn ang="0">
                  <a:pos x="12" y="1040"/>
                </a:cxn>
                <a:cxn ang="0">
                  <a:pos x="132" y="1034"/>
                </a:cxn>
                <a:cxn ang="0">
                  <a:pos x="336" y="980"/>
                </a:cxn>
                <a:cxn ang="0">
                  <a:pos x="529" y="896"/>
                </a:cxn>
                <a:cxn ang="0">
                  <a:pos x="576" y="872"/>
                </a:cxn>
                <a:cxn ang="0">
                  <a:pos x="714" y="848"/>
                </a:cxn>
                <a:cxn ang="0">
                  <a:pos x="966" y="794"/>
                </a:cxn>
                <a:cxn ang="0">
                  <a:pos x="1212" y="782"/>
                </a:cxn>
                <a:cxn ang="0">
                  <a:pos x="1416" y="872"/>
                </a:cxn>
                <a:cxn ang="0">
                  <a:pos x="1464" y="932"/>
                </a:cxn>
                <a:cxn ang="0">
                  <a:pos x="1440" y="992"/>
                </a:cxn>
                <a:cxn ang="0">
                  <a:pos x="1302" y="1040"/>
                </a:cxn>
                <a:cxn ang="0">
                  <a:pos x="1158" y="1100"/>
                </a:cxn>
                <a:cxn ang="0">
                  <a:pos x="1093" y="1148"/>
                </a:cxn>
                <a:cxn ang="0">
                  <a:pos x="1075" y="1208"/>
                </a:cxn>
                <a:cxn ang="0">
                  <a:pos x="1093" y="1232"/>
                </a:cxn>
                <a:cxn ang="0">
                  <a:pos x="1152" y="1226"/>
                </a:cxn>
                <a:cxn ang="0">
                  <a:pos x="1332" y="1208"/>
                </a:cxn>
                <a:cxn ang="0">
                  <a:pos x="1434" y="1184"/>
                </a:cxn>
                <a:cxn ang="0">
                  <a:pos x="1464" y="1172"/>
                </a:cxn>
                <a:cxn ang="0">
                  <a:pos x="1578" y="1130"/>
                </a:cxn>
                <a:cxn ang="0">
                  <a:pos x="1758" y="1064"/>
                </a:cxn>
                <a:cxn ang="0">
                  <a:pos x="1872" y="962"/>
                </a:cxn>
                <a:cxn ang="0">
                  <a:pos x="1986" y="800"/>
                </a:cxn>
                <a:cxn ang="0">
                  <a:pos x="2166" y="650"/>
                </a:cxn>
                <a:cxn ang="0">
                  <a:pos x="2257" y="590"/>
                </a:cxn>
                <a:cxn ang="0">
                  <a:pos x="2400" y="57"/>
                </a:cxn>
              </a:cxnLst>
              <a:rect l="0" t="0" r="r" b="b"/>
              <a:pathLst>
                <a:path w="2401" h="1232">
                  <a:moveTo>
                    <a:pt x="2310" y="3"/>
                  </a:moveTo>
                  <a:lnTo>
                    <a:pt x="2280" y="3"/>
                  </a:lnTo>
                  <a:lnTo>
                    <a:pt x="2208" y="15"/>
                  </a:lnTo>
                  <a:lnTo>
                    <a:pt x="2136" y="27"/>
                  </a:lnTo>
                  <a:lnTo>
                    <a:pt x="2112" y="39"/>
                  </a:lnTo>
                  <a:lnTo>
                    <a:pt x="2088" y="57"/>
                  </a:lnTo>
                  <a:lnTo>
                    <a:pt x="2082" y="63"/>
                  </a:lnTo>
                  <a:lnTo>
                    <a:pt x="2076" y="69"/>
                  </a:lnTo>
                  <a:lnTo>
                    <a:pt x="1951" y="99"/>
                  </a:lnTo>
                  <a:lnTo>
                    <a:pt x="1896" y="111"/>
                  </a:lnTo>
                  <a:lnTo>
                    <a:pt x="1836" y="117"/>
                  </a:lnTo>
                  <a:lnTo>
                    <a:pt x="1704" y="135"/>
                  </a:lnTo>
                  <a:lnTo>
                    <a:pt x="1572" y="153"/>
                  </a:lnTo>
                  <a:lnTo>
                    <a:pt x="1434" y="165"/>
                  </a:lnTo>
                  <a:lnTo>
                    <a:pt x="1314" y="177"/>
                  </a:lnTo>
                  <a:lnTo>
                    <a:pt x="1260" y="183"/>
                  </a:lnTo>
                  <a:lnTo>
                    <a:pt x="1212" y="189"/>
                  </a:lnTo>
                  <a:lnTo>
                    <a:pt x="1176" y="189"/>
                  </a:lnTo>
                  <a:lnTo>
                    <a:pt x="1146" y="195"/>
                  </a:lnTo>
                  <a:lnTo>
                    <a:pt x="1128" y="195"/>
                  </a:lnTo>
                  <a:lnTo>
                    <a:pt x="1122" y="195"/>
                  </a:lnTo>
                  <a:lnTo>
                    <a:pt x="1116" y="201"/>
                  </a:lnTo>
                  <a:lnTo>
                    <a:pt x="1105" y="207"/>
                  </a:lnTo>
                  <a:lnTo>
                    <a:pt x="1075" y="231"/>
                  </a:lnTo>
                  <a:lnTo>
                    <a:pt x="1026" y="261"/>
                  </a:lnTo>
                  <a:lnTo>
                    <a:pt x="972" y="291"/>
                  </a:lnTo>
                  <a:lnTo>
                    <a:pt x="924" y="321"/>
                  </a:lnTo>
                  <a:lnTo>
                    <a:pt x="876" y="345"/>
                  </a:lnTo>
                  <a:lnTo>
                    <a:pt x="846" y="363"/>
                  </a:lnTo>
                  <a:lnTo>
                    <a:pt x="840" y="369"/>
                  </a:lnTo>
                  <a:lnTo>
                    <a:pt x="834" y="369"/>
                  </a:lnTo>
                  <a:lnTo>
                    <a:pt x="732" y="417"/>
                  </a:lnTo>
                  <a:lnTo>
                    <a:pt x="630" y="458"/>
                  </a:lnTo>
                  <a:lnTo>
                    <a:pt x="588" y="476"/>
                  </a:lnTo>
                  <a:lnTo>
                    <a:pt x="552" y="488"/>
                  </a:lnTo>
                  <a:lnTo>
                    <a:pt x="529" y="500"/>
                  </a:lnTo>
                  <a:lnTo>
                    <a:pt x="517" y="506"/>
                  </a:lnTo>
                  <a:lnTo>
                    <a:pt x="499" y="524"/>
                  </a:lnTo>
                  <a:lnTo>
                    <a:pt x="487" y="542"/>
                  </a:lnTo>
                  <a:lnTo>
                    <a:pt x="481" y="560"/>
                  </a:lnTo>
                  <a:lnTo>
                    <a:pt x="481" y="578"/>
                  </a:lnTo>
                  <a:lnTo>
                    <a:pt x="457" y="590"/>
                  </a:lnTo>
                  <a:lnTo>
                    <a:pt x="438" y="596"/>
                  </a:lnTo>
                  <a:lnTo>
                    <a:pt x="420" y="614"/>
                  </a:lnTo>
                  <a:lnTo>
                    <a:pt x="402" y="638"/>
                  </a:lnTo>
                  <a:lnTo>
                    <a:pt x="366" y="698"/>
                  </a:lnTo>
                  <a:lnTo>
                    <a:pt x="348" y="728"/>
                  </a:lnTo>
                  <a:lnTo>
                    <a:pt x="330" y="758"/>
                  </a:lnTo>
                  <a:lnTo>
                    <a:pt x="324" y="776"/>
                  </a:lnTo>
                  <a:lnTo>
                    <a:pt x="318" y="782"/>
                  </a:lnTo>
                  <a:lnTo>
                    <a:pt x="312" y="788"/>
                  </a:lnTo>
                  <a:lnTo>
                    <a:pt x="300" y="794"/>
                  </a:lnTo>
                  <a:lnTo>
                    <a:pt x="282" y="806"/>
                  </a:lnTo>
                  <a:lnTo>
                    <a:pt x="252" y="824"/>
                  </a:lnTo>
                  <a:lnTo>
                    <a:pt x="199" y="854"/>
                  </a:lnTo>
                  <a:lnTo>
                    <a:pt x="151" y="884"/>
                  </a:lnTo>
                  <a:lnTo>
                    <a:pt x="84" y="926"/>
                  </a:lnTo>
                  <a:lnTo>
                    <a:pt x="30" y="962"/>
                  </a:lnTo>
                  <a:lnTo>
                    <a:pt x="12" y="974"/>
                  </a:lnTo>
                  <a:lnTo>
                    <a:pt x="0" y="992"/>
                  </a:lnTo>
                  <a:lnTo>
                    <a:pt x="0" y="1004"/>
                  </a:lnTo>
                  <a:lnTo>
                    <a:pt x="0" y="1022"/>
                  </a:lnTo>
                  <a:lnTo>
                    <a:pt x="12" y="1040"/>
                  </a:lnTo>
                  <a:lnTo>
                    <a:pt x="42" y="1046"/>
                  </a:lnTo>
                  <a:lnTo>
                    <a:pt x="84" y="1046"/>
                  </a:lnTo>
                  <a:lnTo>
                    <a:pt x="132" y="1034"/>
                  </a:lnTo>
                  <a:lnTo>
                    <a:pt x="193" y="1022"/>
                  </a:lnTo>
                  <a:lnTo>
                    <a:pt x="264" y="1004"/>
                  </a:lnTo>
                  <a:lnTo>
                    <a:pt x="336" y="980"/>
                  </a:lnTo>
                  <a:lnTo>
                    <a:pt x="408" y="950"/>
                  </a:lnTo>
                  <a:lnTo>
                    <a:pt x="475" y="920"/>
                  </a:lnTo>
                  <a:lnTo>
                    <a:pt x="529" y="896"/>
                  </a:lnTo>
                  <a:lnTo>
                    <a:pt x="564" y="878"/>
                  </a:lnTo>
                  <a:lnTo>
                    <a:pt x="570" y="872"/>
                  </a:lnTo>
                  <a:lnTo>
                    <a:pt x="576" y="872"/>
                  </a:lnTo>
                  <a:lnTo>
                    <a:pt x="606" y="872"/>
                  </a:lnTo>
                  <a:lnTo>
                    <a:pt x="648" y="866"/>
                  </a:lnTo>
                  <a:lnTo>
                    <a:pt x="714" y="848"/>
                  </a:lnTo>
                  <a:lnTo>
                    <a:pt x="793" y="830"/>
                  </a:lnTo>
                  <a:lnTo>
                    <a:pt x="876" y="812"/>
                  </a:lnTo>
                  <a:lnTo>
                    <a:pt x="966" y="794"/>
                  </a:lnTo>
                  <a:lnTo>
                    <a:pt x="1063" y="782"/>
                  </a:lnTo>
                  <a:lnTo>
                    <a:pt x="1152" y="776"/>
                  </a:lnTo>
                  <a:lnTo>
                    <a:pt x="1212" y="782"/>
                  </a:lnTo>
                  <a:lnTo>
                    <a:pt x="1284" y="806"/>
                  </a:lnTo>
                  <a:lnTo>
                    <a:pt x="1357" y="836"/>
                  </a:lnTo>
                  <a:lnTo>
                    <a:pt x="1416" y="872"/>
                  </a:lnTo>
                  <a:lnTo>
                    <a:pt x="1434" y="890"/>
                  </a:lnTo>
                  <a:lnTo>
                    <a:pt x="1452" y="908"/>
                  </a:lnTo>
                  <a:lnTo>
                    <a:pt x="1464" y="932"/>
                  </a:lnTo>
                  <a:lnTo>
                    <a:pt x="1464" y="950"/>
                  </a:lnTo>
                  <a:lnTo>
                    <a:pt x="1458" y="968"/>
                  </a:lnTo>
                  <a:lnTo>
                    <a:pt x="1440" y="992"/>
                  </a:lnTo>
                  <a:lnTo>
                    <a:pt x="1410" y="1004"/>
                  </a:lnTo>
                  <a:lnTo>
                    <a:pt x="1369" y="1022"/>
                  </a:lnTo>
                  <a:lnTo>
                    <a:pt x="1302" y="1040"/>
                  </a:lnTo>
                  <a:lnTo>
                    <a:pt x="1248" y="1064"/>
                  </a:lnTo>
                  <a:lnTo>
                    <a:pt x="1200" y="1082"/>
                  </a:lnTo>
                  <a:lnTo>
                    <a:pt x="1158" y="1100"/>
                  </a:lnTo>
                  <a:lnTo>
                    <a:pt x="1128" y="1118"/>
                  </a:lnTo>
                  <a:lnTo>
                    <a:pt x="1110" y="1130"/>
                  </a:lnTo>
                  <a:lnTo>
                    <a:pt x="1093" y="1148"/>
                  </a:lnTo>
                  <a:lnTo>
                    <a:pt x="1081" y="1160"/>
                  </a:lnTo>
                  <a:lnTo>
                    <a:pt x="1069" y="1190"/>
                  </a:lnTo>
                  <a:lnTo>
                    <a:pt x="1075" y="1208"/>
                  </a:lnTo>
                  <a:lnTo>
                    <a:pt x="1081" y="1220"/>
                  </a:lnTo>
                  <a:lnTo>
                    <a:pt x="1087" y="1226"/>
                  </a:lnTo>
                  <a:lnTo>
                    <a:pt x="1093" y="1232"/>
                  </a:lnTo>
                  <a:lnTo>
                    <a:pt x="1110" y="1232"/>
                  </a:lnTo>
                  <a:lnTo>
                    <a:pt x="1128" y="1226"/>
                  </a:lnTo>
                  <a:lnTo>
                    <a:pt x="1152" y="1226"/>
                  </a:lnTo>
                  <a:lnTo>
                    <a:pt x="1212" y="1220"/>
                  </a:lnTo>
                  <a:lnTo>
                    <a:pt x="1272" y="1214"/>
                  </a:lnTo>
                  <a:lnTo>
                    <a:pt x="1332" y="1208"/>
                  </a:lnTo>
                  <a:lnTo>
                    <a:pt x="1393" y="1196"/>
                  </a:lnTo>
                  <a:lnTo>
                    <a:pt x="1416" y="1190"/>
                  </a:lnTo>
                  <a:lnTo>
                    <a:pt x="1434" y="1184"/>
                  </a:lnTo>
                  <a:lnTo>
                    <a:pt x="1446" y="1178"/>
                  </a:lnTo>
                  <a:lnTo>
                    <a:pt x="1452" y="1178"/>
                  </a:lnTo>
                  <a:lnTo>
                    <a:pt x="1464" y="1172"/>
                  </a:lnTo>
                  <a:lnTo>
                    <a:pt x="1488" y="1166"/>
                  </a:lnTo>
                  <a:lnTo>
                    <a:pt x="1530" y="1148"/>
                  </a:lnTo>
                  <a:lnTo>
                    <a:pt x="1578" y="1130"/>
                  </a:lnTo>
                  <a:lnTo>
                    <a:pt x="1681" y="1094"/>
                  </a:lnTo>
                  <a:lnTo>
                    <a:pt x="1722" y="1076"/>
                  </a:lnTo>
                  <a:lnTo>
                    <a:pt x="1758" y="1064"/>
                  </a:lnTo>
                  <a:lnTo>
                    <a:pt x="1812" y="1040"/>
                  </a:lnTo>
                  <a:lnTo>
                    <a:pt x="1848" y="1004"/>
                  </a:lnTo>
                  <a:lnTo>
                    <a:pt x="1872" y="962"/>
                  </a:lnTo>
                  <a:lnTo>
                    <a:pt x="1890" y="932"/>
                  </a:lnTo>
                  <a:lnTo>
                    <a:pt x="1932" y="866"/>
                  </a:lnTo>
                  <a:lnTo>
                    <a:pt x="1986" y="800"/>
                  </a:lnTo>
                  <a:lnTo>
                    <a:pt x="2046" y="740"/>
                  </a:lnTo>
                  <a:lnTo>
                    <a:pt x="2112" y="692"/>
                  </a:lnTo>
                  <a:lnTo>
                    <a:pt x="2166" y="650"/>
                  </a:lnTo>
                  <a:lnTo>
                    <a:pt x="2214" y="620"/>
                  </a:lnTo>
                  <a:lnTo>
                    <a:pt x="2244" y="596"/>
                  </a:lnTo>
                  <a:lnTo>
                    <a:pt x="2257" y="590"/>
                  </a:lnTo>
                  <a:lnTo>
                    <a:pt x="2257" y="590"/>
                  </a:lnTo>
                  <a:lnTo>
                    <a:pt x="2400" y="518"/>
                  </a:lnTo>
                  <a:lnTo>
                    <a:pt x="2400" y="57"/>
                  </a:lnTo>
                  <a:lnTo>
                    <a:pt x="2401" y="0"/>
                  </a:lnTo>
                  <a:lnTo>
                    <a:pt x="2310" y="3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9030" name="Freeform 6"/>
            <p:cNvSpPr>
              <a:spLocks/>
            </p:cNvSpPr>
            <p:nvPr userDrawn="1"/>
          </p:nvSpPr>
          <p:spPr bwMode="hidden">
            <a:xfrm>
              <a:off x="3792" y="1536"/>
              <a:ext cx="1968" cy="762"/>
            </a:xfrm>
            <a:custGeom>
              <a:avLst/>
              <a:gdLst/>
              <a:ahLst/>
              <a:cxnLst>
                <a:cxn ang="0">
                  <a:pos x="965" y="165"/>
                </a:cxn>
                <a:cxn ang="0">
                  <a:pos x="696" y="200"/>
                </a:cxn>
                <a:cxn ang="0">
                  <a:pos x="693" y="237"/>
                </a:cxn>
                <a:cxn ang="0">
                  <a:pos x="924" y="258"/>
                </a:cxn>
                <a:cxn ang="0">
                  <a:pos x="993" y="267"/>
                </a:cxn>
                <a:cxn ang="0">
                  <a:pos x="681" y="291"/>
                </a:cxn>
                <a:cxn ang="0">
                  <a:pos x="633" y="309"/>
                </a:cxn>
                <a:cxn ang="0">
                  <a:pos x="645" y="336"/>
                </a:cxn>
                <a:cxn ang="0">
                  <a:pos x="672" y="351"/>
                </a:cxn>
                <a:cxn ang="0">
                  <a:pos x="984" y="333"/>
                </a:cxn>
                <a:cxn ang="0">
                  <a:pos x="1080" y="357"/>
                </a:cxn>
                <a:cxn ang="0">
                  <a:pos x="624" y="492"/>
                </a:cxn>
                <a:cxn ang="0">
                  <a:pos x="616" y="536"/>
                </a:cxn>
                <a:cxn ang="0">
                  <a:pos x="8" y="724"/>
                </a:cxn>
                <a:cxn ang="0">
                  <a:pos x="0" y="756"/>
                </a:cxn>
                <a:cxn ang="0">
                  <a:pos x="27" y="762"/>
                </a:cxn>
                <a:cxn ang="0">
                  <a:pos x="664" y="564"/>
                </a:cxn>
                <a:cxn ang="0">
                  <a:pos x="856" y="600"/>
                </a:cxn>
                <a:cxn ang="0">
                  <a:pos x="1158" y="507"/>
                </a:cxn>
                <a:cxn ang="0">
                  <a:pos x="1434" y="465"/>
                </a:cxn>
                <a:cxn ang="0">
                  <a:pos x="1572" y="368"/>
                </a:cxn>
                <a:cxn ang="0">
                  <a:pos x="1712" y="340"/>
                </a:cxn>
                <a:cxn ang="0">
                  <a:pos x="1856" y="328"/>
                </a:cxn>
                <a:cxn ang="0">
                  <a:pos x="1968" y="330"/>
                </a:cxn>
                <a:cxn ang="0">
                  <a:pos x="1968" y="0"/>
                </a:cxn>
                <a:cxn ang="0">
                  <a:pos x="1934" y="3"/>
                </a:cxn>
                <a:cxn ang="0">
                  <a:pos x="1832" y="5"/>
                </a:cxn>
                <a:cxn ang="0">
                  <a:pos x="1682" y="35"/>
                </a:cxn>
                <a:cxn ang="0">
                  <a:pos x="1643" y="72"/>
                </a:cxn>
                <a:cxn ang="0">
                  <a:pos x="1392" y="119"/>
                </a:cxn>
              </a:cxnLst>
              <a:rect l="0" t="0" r="r" b="b"/>
              <a:pathLst>
                <a:path w="1968" h="762">
                  <a:moveTo>
                    <a:pt x="965" y="165"/>
                  </a:moveTo>
                  <a:lnTo>
                    <a:pt x="696" y="200"/>
                  </a:lnTo>
                  <a:lnTo>
                    <a:pt x="693" y="237"/>
                  </a:lnTo>
                  <a:lnTo>
                    <a:pt x="924" y="258"/>
                  </a:lnTo>
                  <a:lnTo>
                    <a:pt x="993" y="267"/>
                  </a:lnTo>
                  <a:lnTo>
                    <a:pt x="681" y="291"/>
                  </a:lnTo>
                  <a:lnTo>
                    <a:pt x="633" y="309"/>
                  </a:lnTo>
                  <a:lnTo>
                    <a:pt x="645" y="336"/>
                  </a:lnTo>
                  <a:lnTo>
                    <a:pt x="672" y="351"/>
                  </a:lnTo>
                  <a:lnTo>
                    <a:pt x="984" y="333"/>
                  </a:lnTo>
                  <a:lnTo>
                    <a:pt x="1080" y="357"/>
                  </a:lnTo>
                  <a:lnTo>
                    <a:pt x="624" y="492"/>
                  </a:lnTo>
                  <a:lnTo>
                    <a:pt x="616" y="536"/>
                  </a:lnTo>
                  <a:lnTo>
                    <a:pt x="8" y="724"/>
                  </a:lnTo>
                  <a:lnTo>
                    <a:pt x="0" y="756"/>
                  </a:lnTo>
                  <a:lnTo>
                    <a:pt x="27" y="762"/>
                  </a:lnTo>
                  <a:lnTo>
                    <a:pt x="664" y="564"/>
                  </a:lnTo>
                  <a:lnTo>
                    <a:pt x="856" y="600"/>
                  </a:lnTo>
                  <a:lnTo>
                    <a:pt x="1158" y="507"/>
                  </a:lnTo>
                  <a:lnTo>
                    <a:pt x="1434" y="465"/>
                  </a:lnTo>
                  <a:lnTo>
                    <a:pt x="1572" y="368"/>
                  </a:lnTo>
                  <a:lnTo>
                    <a:pt x="1712" y="340"/>
                  </a:lnTo>
                  <a:lnTo>
                    <a:pt x="1856" y="328"/>
                  </a:lnTo>
                  <a:lnTo>
                    <a:pt x="1968" y="330"/>
                  </a:lnTo>
                  <a:lnTo>
                    <a:pt x="1968" y="0"/>
                  </a:lnTo>
                  <a:lnTo>
                    <a:pt x="1934" y="3"/>
                  </a:lnTo>
                  <a:lnTo>
                    <a:pt x="1832" y="5"/>
                  </a:lnTo>
                  <a:lnTo>
                    <a:pt x="1682" y="35"/>
                  </a:lnTo>
                  <a:lnTo>
                    <a:pt x="1643" y="72"/>
                  </a:lnTo>
                  <a:lnTo>
                    <a:pt x="1392" y="119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9031" name="Freeform 7"/>
            <p:cNvSpPr>
              <a:spLocks/>
            </p:cNvSpPr>
            <p:nvPr userDrawn="1"/>
          </p:nvSpPr>
          <p:spPr bwMode="hidden">
            <a:xfrm>
              <a:off x="3599" y="2477"/>
              <a:ext cx="186" cy="120"/>
            </a:xfrm>
            <a:custGeom>
              <a:avLst/>
              <a:gdLst/>
              <a:ahLst/>
              <a:cxnLst>
                <a:cxn ang="0">
                  <a:pos x="185" y="0"/>
                </a:cxn>
                <a:cxn ang="0">
                  <a:pos x="185" y="6"/>
                </a:cxn>
                <a:cxn ang="0">
                  <a:pos x="185" y="18"/>
                </a:cxn>
                <a:cxn ang="0">
                  <a:pos x="185" y="36"/>
                </a:cxn>
                <a:cxn ang="0">
                  <a:pos x="179" y="54"/>
                </a:cxn>
                <a:cxn ang="0">
                  <a:pos x="161" y="72"/>
                </a:cxn>
                <a:cxn ang="0">
                  <a:pos x="137" y="96"/>
                </a:cxn>
                <a:cxn ang="0">
                  <a:pos x="101" y="108"/>
                </a:cxn>
                <a:cxn ang="0">
                  <a:pos x="47" y="120"/>
                </a:cxn>
                <a:cxn ang="0">
                  <a:pos x="29" y="120"/>
                </a:cxn>
                <a:cxn ang="0">
                  <a:pos x="17" y="114"/>
                </a:cxn>
                <a:cxn ang="0">
                  <a:pos x="0" y="96"/>
                </a:cxn>
                <a:cxn ang="0">
                  <a:pos x="0" y="78"/>
                </a:cxn>
                <a:cxn ang="0">
                  <a:pos x="0" y="72"/>
                </a:cxn>
                <a:cxn ang="0">
                  <a:pos x="185" y="0"/>
                </a:cxn>
                <a:cxn ang="0">
                  <a:pos x="185" y="0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85" y="18"/>
                  </a:lnTo>
                  <a:lnTo>
                    <a:pt x="185" y="36"/>
                  </a:lnTo>
                  <a:lnTo>
                    <a:pt x="179" y="54"/>
                  </a:lnTo>
                  <a:lnTo>
                    <a:pt x="161" y="72"/>
                  </a:lnTo>
                  <a:lnTo>
                    <a:pt x="137" y="96"/>
                  </a:lnTo>
                  <a:lnTo>
                    <a:pt x="101" y="108"/>
                  </a:lnTo>
                  <a:lnTo>
                    <a:pt x="47" y="120"/>
                  </a:lnTo>
                  <a:lnTo>
                    <a:pt x="29" y="120"/>
                  </a:lnTo>
                  <a:lnTo>
                    <a:pt x="17" y="114"/>
                  </a:lnTo>
                  <a:lnTo>
                    <a:pt x="0" y="96"/>
                  </a:lnTo>
                  <a:lnTo>
                    <a:pt x="0" y="78"/>
                  </a:lnTo>
                  <a:lnTo>
                    <a:pt x="0" y="72"/>
                  </a:lnTo>
                  <a:lnTo>
                    <a:pt x="185" y="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9032" name="Freeform 8"/>
            <p:cNvSpPr>
              <a:spLocks/>
            </p:cNvSpPr>
            <p:nvPr userDrawn="1"/>
          </p:nvSpPr>
          <p:spPr bwMode="hidden">
            <a:xfrm>
              <a:off x="3779" y="2393"/>
              <a:ext cx="185" cy="120"/>
            </a:xfrm>
            <a:custGeom>
              <a:avLst/>
              <a:gdLst/>
              <a:ahLst/>
              <a:cxnLst>
                <a:cxn ang="0">
                  <a:pos x="185" y="0"/>
                </a:cxn>
                <a:cxn ang="0">
                  <a:pos x="185" y="6"/>
                </a:cxn>
                <a:cxn ang="0">
                  <a:pos x="179" y="24"/>
                </a:cxn>
                <a:cxn ang="0">
                  <a:pos x="167" y="42"/>
                </a:cxn>
                <a:cxn ang="0">
                  <a:pos x="149" y="66"/>
                </a:cxn>
                <a:cxn ang="0">
                  <a:pos x="131" y="90"/>
                </a:cxn>
                <a:cxn ang="0">
                  <a:pos x="102" y="108"/>
                </a:cxn>
                <a:cxn ang="0">
                  <a:pos x="66" y="120"/>
                </a:cxn>
                <a:cxn ang="0">
                  <a:pos x="18" y="120"/>
                </a:cxn>
                <a:cxn ang="0">
                  <a:pos x="0" y="60"/>
                </a:cxn>
                <a:cxn ang="0">
                  <a:pos x="185" y="0"/>
                </a:cxn>
                <a:cxn ang="0">
                  <a:pos x="185" y="0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79" y="24"/>
                  </a:lnTo>
                  <a:lnTo>
                    <a:pt x="167" y="42"/>
                  </a:lnTo>
                  <a:lnTo>
                    <a:pt x="149" y="66"/>
                  </a:lnTo>
                  <a:lnTo>
                    <a:pt x="131" y="90"/>
                  </a:lnTo>
                  <a:lnTo>
                    <a:pt x="102" y="108"/>
                  </a:lnTo>
                  <a:lnTo>
                    <a:pt x="66" y="120"/>
                  </a:lnTo>
                  <a:lnTo>
                    <a:pt x="18" y="120"/>
                  </a:lnTo>
                  <a:lnTo>
                    <a:pt x="0" y="60"/>
                  </a:lnTo>
                  <a:lnTo>
                    <a:pt x="185" y="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9033" name="Freeform 9"/>
            <p:cNvSpPr>
              <a:spLocks/>
            </p:cNvSpPr>
            <p:nvPr userDrawn="1"/>
          </p:nvSpPr>
          <p:spPr bwMode="hidden">
            <a:xfrm>
              <a:off x="3839" y="1836"/>
              <a:ext cx="528" cy="275"/>
            </a:xfrm>
            <a:custGeom>
              <a:avLst/>
              <a:gdLst/>
              <a:ahLst/>
              <a:cxnLst>
                <a:cxn ang="0">
                  <a:pos x="0" y="275"/>
                </a:cxn>
                <a:cxn ang="0">
                  <a:pos x="0" y="269"/>
                </a:cxn>
                <a:cxn ang="0">
                  <a:pos x="6" y="251"/>
                </a:cxn>
                <a:cxn ang="0">
                  <a:pos x="6" y="239"/>
                </a:cxn>
                <a:cxn ang="0">
                  <a:pos x="12" y="227"/>
                </a:cxn>
                <a:cxn ang="0">
                  <a:pos x="18" y="221"/>
                </a:cxn>
                <a:cxn ang="0">
                  <a:pos x="36" y="215"/>
                </a:cxn>
                <a:cxn ang="0">
                  <a:pos x="77" y="203"/>
                </a:cxn>
                <a:cxn ang="0">
                  <a:pos x="137" y="179"/>
                </a:cxn>
                <a:cxn ang="0">
                  <a:pos x="209" y="143"/>
                </a:cxn>
                <a:cxn ang="0">
                  <a:pos x="251" y="120"/>
                </a:cxn>
                <a:cxn ang="0">
                  <a:pos x="299" y="96"/>
                </a:cxn>
                <a:cxn ang="0">
                  <a:pos x="394" y="48"/>
                </a:cxn>
                <a:cxn ang="0">
                  <a:pos x="442" y="30"/>
                </a:cxn>
                <a:cxn ang="0">
                  <a:pos x="478" y="12"/>
                </a:cxn>
                <a:cxn ang="0">
                  <a:pos x="502" y="6"/>
                </a:cxn>
                <a:cxn ang="0">
                  <a:pos x="520" y="0"/>
                </a:cxn>
                <a:cxn ang="0">
                  <a:pos x="526" y="0"/>
                </a:cxn>
                <a:cxn ang="0">
                  <a:pos x="520" y="6"/>
                </a:cxn>
                <a:cxn ang="0">
                  <a:pos x="508" y="12"/>
                </a:cxn>
                <a:cxn ang="0">
                  <a:pos x="484" y="24"/>
                </a:cxn>
                <a:cxn ang="0">
                  <a:pos x="460" y="42"/>
                </a:cxn>
                <a:cxn ang="0">
                  <a:pos x="436" y="54"/>
                </a:cxn>
                <a:cxn ang="0">
                  <a:pos x="394" y="78"/>
                </a:cxn>
                <a:cxn ang="0">
                  <a:pos x="340" y="108"/>
                </a:cxn>
                <a:cxn ang="0">
                  <a:pos x="275" y="143"/>
                </a:cxn>
                <a:cxn ang="0">
                  <a:pos x="131" y="221"/>
                </a:cxn>
                <a:cxn ang="0">
                  <a:pos x="65" y="251"/>
                </a:cxn>
                <a:cxn ang="0">
                  <a:pos x="0" y="275"/>
                </a:cxn>
                <a:cxn ang="0">
                  <a:pos x="0" y="275"/>
                </a:cxn>
              </a:cxnLst>
              <a:rect l="0" t="0" r="r" b="b"/>
              <a:pathLst>
                <a:path w="526" h="275">
                  <a:moveTo>
                    <a:pt x="0" y="275"/>
                  </a:moveTo>
                  <a:lnTo>
                    <a:pt x="0" y="269"/>
                  </a:lnTo>
                  <a:lnTo>
                    <a:pt x="6" y="251"/>
                  </a:lnTo>
                  <a:lnTo>
                    <a:pt x="6" y="239"/>
                  </a:lnTo>
                  <a:lnTo>
                    <a:pt x="12" y="227"/>
                  </a:lnTo>
                  <a:lnTo>
                    <a:pt x="18" y="221"/>
                  </a:lnTo>
                  <a:lnTo>
                    <a:pt x="36" y="215"/>
                  </a:lnTo>
                  <a:lnTo>
                    <a:pt x="77" y="203"/>
                  </a:lnTo>
                  <a:lnTo>
                    <a:pt x="137" y="179"/>
                  </a:lnTo>
                  <a:lnTo>
                    <a:pt x="209" y="143"/>
                  </a:lnTo>
                  <a:lnTo>
                    <a:pt x="251" y="120"/>
                  </a:lnTo>
                  <a:lnTo>
                    <a:pt x="299" y="96"/>
                  </a:lnTo>
                  <a:lnTo>
                    <a:pt x="394" y="48"/>
                  </a:lnTo>
                  <a:lnTo>
                    <a:pt x="442" y="30"/>
                  </a:lnTo>
                  <a:lnTo>
                    <a:pt x="478" y="12"/>
                  </a:lnTo>
                  <a:lnTo>
                    <a:pt x="502" y="6"/>
                  </a:lnTo>
                  <a:lnTo>
                    <a:pt x="520" y="0"/>
                  </a:lnTo>
                  <a:lnTo>
                    <a:pt x="526" y="0"/>
                  </a:lnTo>
                  <a:lnTo>
                    <a:pt x="520" y="6"/>
                  </a:lnTo>
                  <a:lnTo>
                    <a:pt x="508" y="12"/>
                  </a:lnTo>
                  <a:lnTo>
                    <a:pt x="484" y="24"/>
                  </a:lnTo>
                  <a:lnTo>
                    <a:pt x="460" y="42"/>
                  </a:lnTo>
                  <a:lnTo>
                    <a:pt x="436" y="54"/>
                  </a:lnTo>
                  <a:lnTo>
                    <a:pt x="394" y="78"/>
                  </a:lnTo>
                  <a:lnTo>
                    <a:pt x="340" y="108"/>
                  </a:lnTo>
                  <a:lnTo>
                    <a:pt x="275" y="143"/>
                  </a:lnTo>
                  <a:lnTo>
                    <a:pt x="131" y="221"/>
                  </a:lnTo>
                  <a:lnTo>
                    <a:pt x="65" y="251"/>
                  </a:lnTo>
                  <a:lnTo>
                    <a:pt x="0" y="275"/>
                  </a:lnTo>
                  <a:lnTo>
                    <a:pt x="0" y="27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9034" name="Freeform 10"/>
            <p:cNvSpPr>
              <a:spLocks/>
            </p:cNvSpPr>
            <p:nvPr userDrawn="1"/>
          </p:nvSpPr>
          <p:spPr bwMode="hidden">
            <a:xfrm>
              <a:off x="3676" y="2015"/>
              <a:ext cx="721" cy="306"/>
            </a:xfrm>
            <a:custGeom>
              <a:avLst/>
              <a:gdLst/>
              <a:ahLst/>
              <a:cxnLst>
                <a:cxn ang="0">
                  <a:pos x="48" y="216"/>
                </a:cxn>
                <a:cxn ang="0">
                  <a:pos x="30" y="252"/>
                </a:cxn>
                <a:cxn ang="0">
                  <a:pos x="12" y="282"/>
                </a:cxn>
                <a:cxn ang="0">
                  <a:pos x="6" y="300"/>
                </a:cxn>
                <a:cxn ang="0">
                  <a:pos x="0" y="306"/>
                </a:cxn>
                <a:cxn ang="0">
                  <a:pos x="48" y="276"/>
                </a:cxn>
                <a:cxn ang="0">
                  <a:pos x="84" y="252"/>
                </a:cxn>
                <a:cxn ang="0">
                  <a:pos x="108" y="234"/>
                </a:cxn>
                <a:cxn ang="0">
                  <a:pos x="120" y="228"/>
                </a:cxn>
                <a:cxn ang="0">
                  <a:pos x="126" y="228"/>
                </a:cxn>
                <a:cxn ang="0">
                  <a:pos x="144" y="222"/>
                </a:cxn>
                <a:cxn ang="0">
                  <a:pos x="168" y="216"/>
                </a:cxn>
                <a:cxn ang="0">
                  <a:pos x="198" y="204"/>
                </a:cxn>
                <a:cxn ang="0">
                  <a:pos x="275" y="180"/>
                </a:cxn>
                <a:cxn ang="0">
                  <a:pos x="371" y="156"/>
                </a:cxn>
                <a:cxn ang="0">
                  <a:pos x="461" y="126"/>
                </a:cxn>
                <a:cxn ang="0">
                  <a:pos x="544" y="102"/>
                </a:cxn>
                <a:cxn ang="0">
                  <a:pos x="574" y="90"/>
                </a:cxn>
                <a:cxn ang="0">
                  <a:pos x="604" y="84"/>
                </a:cxn>
                <a:cxn ang="0">
                  <a:pos x="622" y="78"/>
                </a:cxn>
                <a:cxn ang="0">
                  <a:pos x="628" y="72"/>
                </a:cxn>
                <a:cxn ang="0">
                  <a:pos x="634" y="66"/>
                </a:cxn>
                <a:cxn ang="0">
                  <a:pos x="652" y="60"/>
                </a:cxn>
                <a:cxn ang="0">
                  <a:pos x="694" y="30"/>
                </a:cxn>
                <a:cxn ang="0">
                  <a:pos x="712" y="18"/>
                </a:cxn>
                <a:cxn ang="0">
                  <a:pos x="718" y="6"/>
                </a:cxn>
                <a:cxn ang="0">
                  <a:pos x="712" y="0"/>
                </a:cxn>
                <a:cxn ang="0">
                  <a:pos x="688" y="0"/>
                </a:cxn>
                <a:cxn ang="0">
                  <a:pos x="628" y="0"/>
                </a:cxn>
                <a:cxn ang="0">
                  <a:pos x="580" y="0"/>
                </a:cxn>
                <a:cxn ang="0">
                  <a:pos x="544" y="0"/>
                </a:cxn>
                <a:cxn ang="0">
                  <a:pos x="514" y="18"/>
                </a:cxn>
                <a:cxn ang="0">
                  <a:pos x="485" y="42"/>
                </a:cxn>
                <a:cxn ang="0">
                  <a:pos x="467" y="54"/>
                </a:cxn>
                <a:cxn ang="0">
                  <a:pos x="449" y="60"/>
                </a:cxn>
                <a:cxn ang="0">
                  <a:pos x="425" y="60"/>
                </a:cxn>
                <a:cxn ang="0">
                  <a:pos x="389" y="66"/>
                </a:cxn>
                <a:cxn ang="0">
                  <a:pos x="347" y="84"/>
                </a:cxn>
                <a:cxn ang="0">
                  <a:pos x="311" y="108"/>
                </a:cxn>
                <a:cxn ang="0">
                  <a:pos x="287" y="126"/>
                </a:cxn>
                <a:cxn ang="0">
                  <a:pos x="275" y="132"/>
                </a:cxn>
                <a:cxn ang="0">
                  <a:pos x="257" y="138"/>
                </a:cxn>
                <a:cxn ang="0">
                  <a:pos x="221" y="138"/>
                </a:cxn>
                <a:cxn ang="0">
                  <a:pos x="186" y="138"/>
                </a:cxn>
                <a:cxn ang="0">
                  <a:pos x="180" y="138"/>
                </a:cxn>
                <a:cxn ang="0">
                  <a:pos x="174" y="138"/>
                </a:cxn>
                <a:cxn ang="0">
                  <a:pos x="114" y="162"/>
                </a:cxn>
                <a:cxn ang="0">
                  <a:pos x="48" y="216"/>
                </a:cxn>
                <a:cxn ang="0">
                  <a:pos x="48" y="216"/>
                </a:cxn>
              </a:cxnLst>
              <a:rect l="0" t="0" r="r" b="b"/>
              <a:pathLst>
                <a:path w="718" h="306">
                  <a:moveTo>
                    <a:pt x="48" y="216"/>
                  </a:moveTo>
                  <a:lnTo>
                    <a:pt x="30" y="252"/>
                  </a:lnTo>
                  <a:lnTo>
                    <a:pt x="12" y="282"/>
                  </a:lnTo>
                  <a:lnTo>
                    <a:pt x="6" y="300"/>
                  </a:lnTo>
                  <a:lnTo>
                    <a:pt x="0" y="306"/>
                  </a:lnTo>
                  <a:lnTo>
                    <a:pt x="48" y="276"/>
                  </a:lnTo>
                  <a:lnTo>
                    <a:pt x="84" y="252"/>
                  </a:lnTo>
                  <a:lnTo>
                    <a:pt x="108" y="234"/>
                  </a:lnTo>
                  <a:lnTo>
                    <a:pt x="120" y="228"/>
                  </a:lnTo>
                  <a:lnTo>
                    <a:pt x="126" y="228"/>
                  </a:lnTo>
                  <a:lnTo>
                    <a:pt x="144" y="222"/>
                  </a:lnTo>
                  <a:lnTo>
                    <a:pt x="168" y="216"/>
                  </a:lnTo>
                  <a:lnTo>
                    <a:pt x="198" y="204"/>
                  </a:lnTo>
                  <a:lnTo>
                    <a:pt x="275" y="180"/>
                  </a:lnTo>
                  <a:lnTo>
                    <a:pt x="371" y="156"/>
                  </a:lnTo>
                  <a:lnTo>
                    <a:pt x="461" y="126"/>
                  </a:lnTo>
                  <a:lnTo>
                    <a:pt x="544" y="102"/>
                  </a:lnTo>
                  <a:lnTo>
                    <a:pt x="574" y="90"/>
                  </a:lnTo>
                  <a:lnTo>
                    <a:pt x="604" y="84"/>
                  </a:lnTo>
                  <a:lnTo>
                    <a:pt x="622" y="78"/>
                  </a:lnTo>
                  <a:lnTo>
                    <a:pt x="628" y="72"/>
                  </a:lnTo>
                  <a:lnTo>
                    <a:pt x="634" y="66"/>
                  </a:lnTo>
                  <a:lnTo>
                    <a:pt x="652" y="60"/>
                  </a:lnTo>
                  <a:lnTo>
                    <a:pt x="694" y="30"/>
                  </a:lnTo>
                  <a:lnTo>
                    <a:pt x="712" y="18"/>
                  </a:lnTo>
                  <a:lnTo>
                    <a:pt x="718" y="6"/>
                  </a:lnTo>
                  <a:lnTo>
                    <a:pt x="712" y="0"/>
                  </a:lnTo>
                  <a:lnTo>
                    <a:pt x="688" y="0"/>
                  </a:lnTo>
                  <a:lnTo>
                    <a:pt x="628" y="0"/>
                  </a:lnTo>
                  <a:lnTo>
                    <a:pt x="580" y="0"/>
                  </a:lnTo>
                  <a:lnTo>
                    <a:pt x="544" y="0"/>
                  </a:lnTo>
                  <a:lnTo>
                    <a:pt x="514" y="18"/>
                  </a:lnTo>
                  <a:lnTo>
                    <a:pt x="485" y="42"/>
                  </a:lnTo>
                  <a:lnTo>
                    <a:pt x="467" y="54"/>
                  </a:lnTo>
                  <a:lnTo>
                    <a:pt x="449" y="60"/>
                  </a:lnTo>
                  <a:lnTo>
                    <a:pt x="425" y="60"/>
                  </a:lnTo>
                  <a:lnTo>
                    <a:pt x="389" y="66"/>
                  </a:lnTo>
                  <a:lnTo>
                    <a:pt x="347" y="84"/>
                  </a:lnTo>
                  <a:lnTo>
                    <a:pt x="311" y="108"/>
                  </a:lnTo>
                  <a:lnTo>
                    <a:pt x="287" y="126"/>
                  </a:lnTo>
                  <a:lnTo>
                    <a:pt x="275" y="132"/>
                  </a:lnTo>
                  <a:lnTo>
                    <a:pt x="257" y="138"/>
                  </a:lnTo>
                  <a:lnTo>
                    <a:pt x="221" y="138"/>
                  </a:lnTo>
                  <a:lnTo>
                    <a:pt x="186" y="138"/>
                  </a:lnTo>
                  <a:lnTo>
                    <a:pt x="180" y="138"/>
                  </a:lnTo>
                  <a:lnTo>
                    <a:pt x="174" y="138"/>
                  </a:lnTo>
                  <a:lnTo>
                    <a:pt x="114" y="162"/>
                  </a:lnTo>
                  <a:lnTo>
                    <a:pt x="48" y="216"/>
                  </a:lnTo>
                  <a:lnTo>
                    <a:pt x="48" y="2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9035" name="Freeform 11"/>
            <p:cNvSpPr>
              <a:spLocks/>
            </p:cNvSpPr>
            <p:nvPr userDrawn="1"/>
          </p:nvSpPr>
          <p:spPr bwMode="hidden">
            <a:xfrm>
              <a:off x="3358" y="1890"/>
              <a:ext cx="2400" cy="881"/>
            </a:xfrm>
            <a:custGeom>
              <a:avLst/>
              <a:gdLst/>
              <a:ahLst/>
              <a:cxnLst>
                <a:cxn ang="0">
                  <a:pos x="2231" y="54"/>
                </a:cxn>
                <a:cxn ang="0">
                  <a:pos x="2189" y="54"/>
                </a:cxn>
                <a:cxn ang="0">
                  <a:pos x="2147" y="66"/>
                </a:cxn>
                <a:cxn ang="0">
                  <a:pos x="2021" y="101"/>
                </a:cxn>
                <a:cxn ang="0">
                  <a:pos x="1956" y="119"/>
                </a:cxn>
                <a:cxn ang="0">
                  <a:pos x="1860" y="167"/>
                </a:cxn>
                <a:cxn ang="0">
                  <a:pos x="1836" y="245"/>
                </a:cxn>
                <a:cxn ang="0">
                  <a:pos x="1842" y="305"/>
                </a:cxn>
                <a:cxn ang="0">
                  <a:pos x="1758" y="317"/>
                </a:cxn>
                <a:cxn ang="0">
                  <a:pos x="1597" y="263"/>
                </a:cxn>
                <a:cxn ang="0">
                  <a:pos x="1507" y="257"/>
                </a:cxn>
                <a:cxn ang="0">
                  <a:pos x="1399" y="311"/>
                </a:cxn>
                <a:cxn ang="0">
                  <a:pos x="1334" y="353"/>
                </a:cxn>
                <a:cxn ang="0">
                  <a:pos x="1310" y="359"/>
                </a:cxn>
                <a:cxn ang="0">
                  <a:pos x="1214" y="371"/>
                </a:cxn>
                <a:cxn ang="0">
                  <a:pos x="1160" y="365"/>
                </a:cxn>
                <a:cxn ang="0">
                  <a:pos x="1053" y="371"/>
                </a:cxn>
                <a:cxn ang="0">
                  <a:pos x="957" y="383"/>
                </a:cxn>
                <a:cxn ang="0">
                  <a:pos x="921" y="401"/>
                </a:cxn>
                <a:cxn ang="0">
                  <a:pos x="819" y="419"/>
                </a:cxn>
                <a:cxn ang="0">
                  <a:pos x="778" y="419"/>
                </a:cxn>
                <a:cxn ang="0">
                  <a:pos x="664" y="437"/>
                </a:cxn>
                <a:cxn ang="0">
                  <a:pos x="598" y="473"/>
                </a:cxn>
                <a:cxn ang="0">
                  <a:pos x="503" y="467"/>
                </a:cxn>
                <a:cxn ang="0">
                  <a:pos x="431" y="491"/>
                </a:cxn>
                <a:cxn ang="0">
                  <a:pos x="413" y="539"/>
                </a:cxn>
                <a:cxn ang="0">
                  <a:pos x="347" y="569"/>
                </a:cxn>
                <a:cxn ang="0">
                  <a:pos x="222" y="599"/>
                </a:cxn>
                <a:cxn ang="0">
                  <a:pos x="138" y="647"/>
                </a:cxn>
                <a:cxn ang="0">
                  <a:pos x="108" y="659"/>
                </a:cxn>
                <a:cxn ang="0">
                  <a:pos x="0" y="671"/>
                </a:cxn>
                <a:cxn ang="0">
                  <a:pos x="84" y="695"/>
                </a:cxn>
                <a:cxn ang="0">
                  <a:pos x="263" y="653"/>
                </a:cxn>
                <a:cxn ang="0">
                  <a:pos x="473" y="569"/>
                </a:cxn>
                <a:cxn ang="0">
                  <a:pos x="568" y="521"/>
                </a:cxn>
                <a:cxn ang="0">
                  <a:pos x="646" y="515"/>
                </a:cxn>
                <a:cxn ang="0">
                  <a:pos x="873" y="461"/>
                </a:cxn>
                <a:cxn ang="0">
                  <a:pos x="1148" y="425"/>
                </a:cxn>
                <a:cxn ang="0">
                  <a:pos x="1292" y="461"/>
                </a:cxn>
                <a:cxn ang="0">
                  <a:pos x="1417" y="533"/>
                </a:cxn>
                <a:cxn ang="0">
                  <a:pos x="1435" y="617"/>
                </a:cxn>
                <a:cxn ang="0">
                  <a:pos x="1376" y="653"/>
                </a:cxn>
                <a:cxn ang="0">
                  <a:pos x="1226" y="701"/>
                </a:cxn>
                <a:cxn ang="0">
                  <a:pos x="1112" y="755"/>
                </a:cxn>
                <a:cxn ang="0">
                  <a:pos x="1065" y="809"/>
                </a:cxn>
                <a:cxn ang="0">
                  <a:pos x="1077" y="869"/>
                </a:cxn>
                <a:cxn ang="0">
                  <a:pos x="1106" y="881"/>
                </a:cxn>
                <a:cxn ang="0">
                  <a:pos x="1208" y="869"/>
                </a:cxn>
                <a:cxn ang="0">
                  <a:pos x="1388" y="857"/>
                </a:cxn>
                <a:cxn ang="0">
                  <a:pos x="1441" y="851"/>
                </a:cxn>
                <a:cxn ang="0">
                  <a:pos x="1483" y="833"/>
                </a:cxn>
                <a:cxn ang="0">
                  <a:pos x="1675" y="743"/>
                </a:cxn>
                <a:cxn ang="0">
                  <a:pos x="1806" y="689"/>
                </a:cxn>
                <a:cxn ang="0">
                  <a:pos x="1884" y="581"/>
                </a:cxn>
                <a:cxn ang="0">
                  <a:pos x="2039" y="389"/>
                </a:cxn>
                <a:cxn ang="0">
                  <a:pos x="2207" y="269"/>
                </a:cxn>
                <a:cxn ang="0">
                  <a:pos x="2249" y="239"/>
                </a:cxn>
                <a:cxn ang="0">
                  <a:pos x="2392" y="0"/>
                </a:cxn>
                <a:cxn ang="0">
                  <a:pos x="2302" y="36"/>
                </a:cxn>
              </a:cxnLst>
              <a:rect l="0" t="0" r="r" b="b"/>
              <a:pathLst>
                <a:path w="2392" h="881">
                  <a:moveTo>
                    <a:pt x="2302" y="36"/>
                  </a:moveTo>
                  <a:lnTo>
                    <a:pt x="2266" y="48"/>
                  </a:lnTo>
                  <a:lnTo>
                    <a:pt x="2231" y="54"/>
                  </a:lnTo>
                  <a:lnTo>
                    <a:pt x="2201" y="54"/>
                  </a:lnTo>
                  <a:lnTo>
                    <a:pt x="2195" y="54"/>
                  </a:lnTo>
                  <a:lnTo>
                    <a:pt x="2189" y="54"/>
                  </a:lnTo>
                  <a:lnTo>
                    <a:pt x="2189" y="54"/>
                  </a:lnTo>
                  <a:lnTo>
                    <a:pt x="2177" y="60"/>
                  </a:lnTo>
                  <a:lnTo>
                    <a:pt x="2147" y="66"/>
                  </a:lnTo>
                  <a:lnTo>
                    <a:pt x="2105" y="78"/>
                  </a:lnTo>
                  <a:lnTo>
                    <a:pt x="2057" y="89"/>
                  </a:lnTo>
                  <a:lnTo>
                    <a:pt x="2021" y="101"/>
                  </a:lnTo>
                  <a:lnTo>
                    <a:pt x="1997" y="107"/>
                  </a:lnTo>
                  <a:lnTo>
                    <a:pt x="1973" y="113"/>
                  </a:lnTo>
                  <a:lnTo>
                    <a:pt x="1956" y="119"/>
                  </a:lnTo>
                  <a:lnTo>
                    <a:pt x="1926" y="131"/>
                  </a:lnTo>
                  <a:lnTo>
                    <a:pt x="1896" y="137"/>
                  </a:lnTo>
                  <a:lnTo>
                    <a:pt x="1860" y="167"/>
                  </a:lnTo>
                  <a:lnTo>
                    <a:pt x="1842" y="191"/>
                  </a:lnTo>
                  <a:lnTo>
                    <a:pt x="1836" y="221"/>
                  </a:lnTo>
                  <a:lnTo>
                    <a:pt x="1836" y="245"/>
                  </a:lnTo>
                  <a:lnTo>
                    <a:pt x="1842" y="269"/>
                  </a:lnTo>
                  <a:lnTo>
                    <a:pt x="1842" y="293"/>
                  </a:lnTo>
                  <a:lnTo>
                    <a:pt x="1842" y="305"/>
                  </a:lnTo>
                  <a:lnTo>
                    <a:pt x="1824" y="323"/>
                  </a:lnTo>
                  <a:lnTo>
                    <a:pt x="1794" y="329"/>
                  </a:lnTo>
                  <a:lnTo>
                    <a:pt x="1758" y="317"/>
                  </a:lnTo>
                  <a:lnTo>
                    <a:pt x="1716" y="299"/>
                  </a:lnTo>
                  <a:lnTo>
                    <a:pt x="1657" y="275"/>
                  </a:lnTo>
                  <a:lnTo>
                    <a:pt x="1597" y="263"/>
                  </a:lnTo>
                  <a:lnTo>
                    <a:pt x="1543" y="257"/>
                  </a:lnTo>
                  <a:lnTo>
                    <a:pt x="1519" y="257"/>
                  </a:lnTo>
                  <a:lnTo>
                    <a:pt x="1507" y="257"/>
                  </a:lnTo>
                  <a:lnTo>
                    <a:pt x="1489" y="263"/>
                  </a:lnTo>
                  <a:lnTo>
                    <a:pt x="1459" y="275"/>
                  </a:lnTo>
                  <a:lnTo>
                    <a:pt x="1399" y="311"/>
                  </a:lnTo>
                  <a:lnTo>
                    <a:pt x="1376" y="329"/>
                  </a:lnTo>
                  <a:lnTo>
                    <a:pt x="1352" y="341"/>
                  </a:lnTo>
                  <a:lnTo>
                    <a:pt x="1334" y="353"/>
                  </a:lnTo>
                  <a:lnTo>
                    <a:pt x="1328" y="359"/>
                  </a:lnTo>
                  <a:lnTo>
                    <a:pt x="1322" y="359"/>
                  </a:lnTo>
                  <a:lnTo>
                    <a:pt x="1310" y="359"/>
                  </a:lnTo>
                  <a:lnTo>
                    <a:pt x="1286" y="365"/>
                  </a:lnTo>
                  <a:lnTo>
                    <a:pt x="1262" y="365"/>
                  </a:lnTo>
                  <a:lnTo>
                    <a:pt x="1214" y="371"/>
                  </a:lnTo>
                  <a:lnTo>
                    <a:pt x="1196" y="371"/>
                  </a:lnTo>
                  <a:lnTo>
                    <a:pt x="1178" y="365"/>
                  </a:lnTo>
                  <a:lnTo>
                    <a:pt x="1160" y="365"/>
                  </a:lnTo>
                  <a:lnTo>
                    <a:pt x="1130" y="365"/>
                  </a:lnTo>
                  <a:lnTo>
                    <a:pt x="1095" y="365"/>
                  </a:lnTo>
                  <a:lnTo>
                    <a:pt x="1053" y="371"/>
                  </a:lnTo>
                  <a:lnTo>
                    <a:pt x="1017" y="377"/>
                  </a:lnTo>
                  <a:lnTo>
                    <a:pt x="981" y="377"/>
                  </a:lnTo>
                  <a:lnTo>
                    <a:pt x="957" y="383"/>
                  </a:lnTo>
                  <a:lnTo>
                    <a:pt x="945" y="389"/>
                  </a:lnTo>
                  <a:lnTo>
                    <a:pt x="939" y="395"/>
                  </a:lnTo>
                  <a:lnTo>
                    <a:pt x="921" y="401"/>
                  </a:lnTo>
                  <a:lnTo>
                    <a:pt x="879" y="407"/>
                  </a:lnTo>
                  <a:lnTo>
                    <a:pt x="837" y="419"/>
                  </a:lnTo>
                  <a:lnTo>
                    <a:pt x="819" y="419"/>
                  </a:lnTo>
                  <a:lnTo>
                    <a:pt x="808" y="419"/>
                  </a:lnTo>
                  <a:lnTo>
                    <a:pt x="796" y="419"/>
                  </a:lnTo>
                  <a:lnTo>
                    <a:pt x="778" y="419"/>
                  </a:lnTo>
                  <a:lnTo>
                    <a:pt x="754" y="419"/>
                  </a:lnTo>
                  <a:lnTo>
                    <a:pt x="724" y="425"/>
                  </a:lnTo>
                  <a:lnTo>
                    <a:pt x="664" y="437"/>
                  </a:lnTo>
                  <a:lnTo>
                    <a:pt x="640" y="449"/>
                  </a:lnTo>
                  <a:lnTo>
                    <a:pt x="616" y="461"/>
                  </a:lnTo>
                  <a:lnTo>
                    <a:pt x="598" y="473"/>
                  </a:lnTo>
                  <a:lnTo>
                    <a:pt x="580" y="473"/>
                  </a:lnTo>
                  <a:lnTo>
                    <a:pt x="538" y="473"/>
                  </a:lnTo>
                  <a:lnTo>
                    <a:pt x="503" y="467"/>
                  </a:lnTo>
                  <a:lnTo>
                    <a:pt x="461" y="473"/>
                  </a:lnTo>
                  <a:lnTo>
                    <a:pt x="443" y="479"/>
                  </a:lnTo>
                  <a:lnTo>
                    <a:pt x="431" y="491"/>
                  </a:lnTo>
                  <a:lnTo>
                    <a:pt x="425" y="509"/>
                  </a:lnTo>
                  <a:lnTo>
                    <a:pt x="419" y="533"/>
                  </a:lnTo>
                  <a:lnTo>
                    <a:pt x="413" y="539"/>
                  </a:lnTo>
                  <a:lnTo>
                    <a:pt x="407" y="545"/>
                  </a:lnTo>
                  <a:lnTo>
                    <a:pt x="389" y="551"/>
                  </a:lnTo>
                  <a:lnTo>
                    <a:pt x="347" y="569"/>
                  </a:lnTo>
                  <a:lnTo>
                    <a:pt x="299" y="587"/>
                  </a:lnTo>
                  <a:lnTo>
                    <a:pt x="257" y="593"/>
                  </a:lnTo>
                  <a:lnTo>
                    <a:pt x="222" y="599"/>
                  </a:lnTo>
                  <a:lnTo>
                    <a:pt x="180" y="617"/>
                  </a:lnTo>
                  <a:lnTo>
                    <a:pt x="150" y="641"/>
                  </a:lnTo>
                  <a:lnTo>
                    <a:pt x="138" y="647"/>
                  </a:lnTo>
                  <a:lnTo>
                    <a:pt x="132" y="653"/>
                  </a:lnTo>
                  <a:lnTo>
                    <a:pt x="126" y="659"/>
                  </a:lnTo>
                  <a:lnTo>
                    <a:pt x="108" y="659"/>
                  </a:lnTo>
                  <a:lnTo>
                    <a:pt x="96" y="653"/>
                  </a:lnTo>
                  <a:lnTo>
                    <a:pt x="90" y="653"/>
                  </a:lnTo>
                  <a:lnTo>
                    <a:pt x="0" y="671"/>
                  </a:lnTo>
                  <a:lnTo>
                    <a:pt x="12" y="689"/>
                  </a:lnTo>
                  <a:lnTo>
                    <a:pt x="42" y="695"/>
                  </a:lnTo>
                  <a:lnTo>
                    <a:pt x="84" y="695"/>
                  </a:lnTo>
                  <a:lnTo>
                    <a:pt x="132" y="683"/>
                  </a:lnTo>
                  <a:lnTo>
                    <a:pt x="192" y="671"/>
                  </a:lnTo>
                  <a:lnTo>
                    <a:pt x="263" y="653"/>
                  </a:lnTo>
                  <a:lnTo>
                    <a:pt x="335" y="629"/>
                  </a:lnTo>
                  <a:lnTo>
                    <a:pt x="407" y="599"/>
                  </a:lnTo>
                  <a:lnTo>
                    <a:pt x="473" y="569"/>
                  </a:lnTo>
                  <a:lnTo>
                    <a:pt x="527" y="545"/>
                  </a:lnTo>
                  <a:lnTo>
                    <a:pt x="562" y="527"/>
                  </a:lnTo>
                  <a:lnTo>
                    <a:pt x="568" y="521"/>
                  </a:lnTo>
                  <a:lnTo>
                    <a:pt x="574" y="521"/>
                  </a:lnTo>
                  <a:lnTo>
                    <a:pt x="604" y="521"/>
                  </a:lnTo>
                  <a:lnTo>
                    <a:pt x="646" y="515"/>
                  </a:lnTo>
                  <a:lnTo>
                    <a:pt x="712" y="497"/>
                  </a:lnTo>
                  <a:lnTo>
                    <a:pt x="790" y="479"/>
                  </a:lnTo>
                  <a:lnTo>
                    <a:pt x="873" y="461"/>
                  </a:lnTo>
                  <a:lnTo>
                    <a:pt x="963" y="443"/>
                  </a:lnTo>
                  <a:lnTo>
                    <a:pt x="1059" y="431"/>
                  </a:lnTo>
                  <a:lnTo>
                    <a:pt x="1148" y="425"/>
                  </a:lnTo>
                  <a:lnTo>
                    <a:pt x="1178" y="425"/>
                  </a:lnTo>
                  <a:lnTo>
                    <a:pt x="1214" y="437"/>
                  </a:lnTo>
                  <a:lnTo>
                    <a:pt x="1292" y="461"/>
                  </a:lnTo>
                  <a:lnTo>
                    <a:pt x="1340" y="479"/>
                  </a:lnTo>
                  <a:lnTo>
                    <a:pt x="1382" y="503"/>
                  </a:lnTo>
                  <a:lnTo>
                    <a:pt x="1417" y="533"/>
                  </a:lnTo>
                  <a:lnTo>
                    <a:pt x="1441" y="563"/>
                  </a:lnTo>
                  <a:lnTo>
                    <a:pt x="1447" y="587"/>
                  </a:lnTo>
                  <a:lnTo>
                    <a:pt x="1435" y="617"/>
                  </a:lnTo>
                  <a:lnTo>
                    <a:pt x="1423" y="629"/>
                  </a:lnTo>
                  <a:lnTo>
                    <a:pt x="1405" y="641"/>
                  </a:lnTo>
                  <a:lnTo>
                    <a:pt x="1376" y="653"/>
                  </a:lnTo>
                  <a:lnTo>
                    <a:pt x="1346" y="665"/>
                  </a:lnTo>
                  <a:lnTo>
                    <a:pt x="1280" y="683"/>
                  </a:lnTo>
                  <a:lnTo>
                    <a:pt x="1226" y="701"/>
                  </a:lnTo>
                  <a:lnTo>
                    <a:pt x="1178" y="719"/>
                  </a:lnTo>
                  <a:lnTo>
                    <a:pt x="1142" y="743"/>
                  </a:lnTo>
                  <a:lnTo>
                    <a:pt x="1112" y="755"/>
                  </a:lnTo>
                  <a:lnTo>
                    <a:pt x="1089" y="773"/>
                  </a:lnTo>
                  <a:lnTo>
                    <a:pt x="1077" y="791"/>
                  </a:lnTo>
                  <a:lnTo>
                    <a:pt x="1065" y="809"/>
                  </a:lnTo>
                  <a:lnTo>
                    <a:pt x="1059" y="833"/>
                  </a:lnTo>
                  <a:lnTo>
                    <a:pt x="1065" y="857"/>
                  </a:lnTo>
                  <a:lnTo>
                    <a:pt x="1077" y="869"/>
                  </a:lnTo>
                  <a:lnTo>
                    <a:pt x="1083" y="875"/>
                  </a:lnTo>
                  <a:lnTo>
                    <a:pt x="1089" y="881"/>
                  </a:lnTo>
                  <a:lnTo>
                    <a:pt x="1106" y="881"/>
                  </a:lnTo>
                  <a:lnTo>
                    <a:pt x="1124" y="875"/>
                  </a:lnTo>
                  <a:lnTo>
                    <a:pt x="1148" y="875"/>
                  </a:lnTo>
                  <a:lnTo>
                    <a:pt x="1208" y="869"/>
                  </a:lnTo>
                  <a:lnTo>
                    <a:pt x="1268" y="863"/>
                  </a:lnTo>
                  <a:lnTo>
                    <a:pt x="1328" y="863"/>
                  </a:lnTo>
                  <a:lnTo>
                    <a:pt x="1388" y="857"/>
                  </a:lnTo>
                  <a:lnTo>
                    <a:pt x="1411" y="857"/>
                  </a:lnTo>
                  <a:lnTo>
                    <a:pt x="1429" y="851"/>
                  </a:lnTo>
                  <a:lnTo>
                    <a:pt x="1441" y="851"/>
                  </a:lnTo>
                  <a:lnTo>
                    <a:pt x="1447" y="851"/>
                  </a:lnTo>
                  <a:lnTo>
                    <a:pt x="1459" y="845"/>
                  </a:lnTo>
                  <a:lnTo>
                    <a:pt x="1483" y="833"/>
                  </a:lnTo>
                  <a:lnTo>
                    <a:pt x="1525" y="815"/>
                  </a:lnTo>
                  <a:lnTo>
                    <a:pt x="1573" y="791"/>
                  </a:lnTo>
                  <a:lnTo>
                    <a:pt x="1675" y="743"/>
                  </a:lnTo>
                  <a:lnTo>
                    <a:pt x="1716" y="725"/>
                  </a:lnTo>
                  <a:lnTo>
                    <a:pt x="1752" y="713"/>
                  </a:lnTo>
                  <a:lnTo>
                    <a:pt x="1806" y="689"/>
                  </a:lnTo>
                  <a:lnTo>
                    <a:pt x="1842" y="653"/>
                  </a:lnTo>
                  <a:lnTo>
                    <a:pt x="1866" y="611"/>
                  </a:lnTo>
                  <a:lnTo>
                    <a:pt x="1884" y="581"/>
                  </a:lnTo>
                  <a:lnTo>
                    <a:pt x="1926" y="515"/>
                  </a:lnTo>
                  <a:lnTo>
                    <a:pt x="1979" y="449"/>
                  </a:lnTo>
                  <a:lnTo>
                    <a:pt x="2039" y="389"/>
                  </a:lnTo>
                  <a:lnTo>
                    <a:pt x="2105" y="341"/>
                  </a:lnTo>
                  <a:lnTo>
                    <a:pt x="2159" y="299"/>
                  </a:lnTo>
                  <a:lnTo>
                    <a:pt x="2207" y="269"/>
                  </a:lnTo>
                  <a:lnTo>
                    <a:pt x="2237" y="245"/>
                  </a:lnTo>
                  <a:lnTo>
                    <a:pt x="2249" y="239"/>
                  </a:lnTo>
                  <a:lnTo>
                    <a:pt x="2249" y="239"/>
                  </a:lnTo>
                  <a:lnTo>
                    <a:pt x="2392" y="167"/>
                  </a:lnTo>
                  <a:lnTo>
                    <a:pt x="2392" y="60"/>
                  </a:lnTo>
                  <a:lnTo>
                    <a:pt x="2392" y="0"/>
                  </a:lnTo>
                  <a:lnTo>
                    <a:pt x="2344" y="18"/>
                  </a:lnTo>
                  <a:lnTo>
                    <a:pt x="2302" y="36"/>
                  </a:lnTo>
                  <a:lnTo>
                    <a:pt x="2302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9036" name="Freeform 12"/>
            <p:cNvSpPr>
              <a:spLocks/>
            </p:cNvSpPr>
            <p:nvPr userDrawn="1"/>
          </p:nvSpPr>
          <p:spPr bwMode="hidden">
            <a:xfrm>
              <a:off x="3839" y="1854"/>
              <a:ext cx="577" cy="258"/>
            </a:xfrm>
            <a:custGeom>
              <a:avLst/>
              <a:gdLst/>
              <a:ahLst/>
              <a:cxnLst>
                <a:cxn ang="0">
                  <a:pos x="30" y="245"/>
                </a:cxn>
                <a:cxn ang="0">
                  <a:pos x="18" y="251"/>
                </a:cxn>
                <a:cxn ang="0">
                  <a:pos x="6" y="257"/>
                </a:cxn>
                <a:cxn ang="0">
                  <a:pos x="0" y="257"/>
                </a:cxn>
                <a:cxn ang="0">
                  <a:pos x="305" y="113"/>
                </a:cxn>
                <a:cxn ang="0">
                  <a:pos x="520" y="0"/>
                </a:cxn>
                <a:cxn ang="0">
                  <a:pos x="526" y="6"/>
                </a:cxn>
                <a:cxn ang="0">
                  <a:pos x="544" y="18"/>
                </a:cxn>
                <a:cxn ang="0">
                  <a:pos x="550" y="24"/>
                </a:cxn>
                <a:cxn ang="0">
                  <a:pos x="550" y="36"/>
                </a:cxn>
                <a:cxn ang="0">
                  <a:pos x="544" y="42"/>
                </a:cxn>
                <a:cxn ang="0">
                  <a:pos x="526" y="54"/>
                </a:cxn>
                <a:cxn ang="0">
                  <a:pos x="514" y="60"/>
                </a:cxn>
                <a:cxn ang="0">
                  <a:pos x="502" y="66"/>
                </a:cxn>
                <a:cxn ang="0">
                  <a:pos x="448" y="84"/>
                </a:cxn>
                <a:cxn ang="0">
                  <a:pos x="382" y="113"/>
                </a:cxn>
                <a:cxn ang="0">
                  <a:pos x="305" y="143"/>
                </a:cxn>
                <a:cxn ang="0">
                  <a:pos x="227" y="173"/>
                </a:cxn>
                <a:cxn ang="0">
                  <a:pos x="149" y="203"/>
                </a:cxn>
                <a:cxn ang="0">
                  <a:pos x="83" y="227"/>
                </a:cxn>
                <a:cxn ang="0">
                  <a:pos x="30" y="245"/>
                </a:cxn>
                <a:cxn ang="0">
                  <a:pos x="30" y="245"/>
                </a:cxn>
              </a:cxnLst>
              <a:rect l="0" t="0" r="r" b="b"/>
              <a:pathLst>
                <a:path w="550" h="257">
                  <a:moveTo>
                    <a:pt x="30" y="245"/>
                  </a:moveTo>
                  <a:lnTo>
                    <a:pt x="18" y="251"/>
                  </a:lnTo>
                  <a:lnTo>
                    <a:pt x="6" y="257"/>
                  </a:lnTo>
                  <a:lnTo>
                    <a:pt x="0" y="257"/>
                  </a:lnTo>
                  <a:lnTo>
                    <a:pt x="305" y="113"/>
                  </a:lnTo>
                  <a:lnTo>
                    <a:pt x="520" y="0"/>
                  </a:lnTo>
                  <a:lnTo>
                    <a:pt x="526" y="6"/>
                  </a:lnTo>
                  <a:lnTo>
                    <a:pt x="544" y="18"/>
                  </a:lnTo>
                  <a:lnTo>
                    <a:pt x="550" y="24"/>
                  </a:lnTo>
                  <a:lnTo>
                    <a:pt x="550" y="36"/>
                  </a:lnTo>
                  <a:lnTo>
                    <a:pt x="544" y="42"/>
                  </a:lnTo>
                  <a:lnTo>
                    <a:pt x="526" y="54"/>
                  </a:lnTo>
                  <a:lnTo>
                    <a:pt x="514" y="60"/>
                  </a:lnTo>
                  <a:lnTo>
                    <a:pt x="502" y="66"/>
                  </a:lnTo>
                  <a:lnTo>
                    <a:pt x="448" y="84"/>
                  </a:lnTo>
                  <a:lnTo>
                    <a:pt x="382" y="113"/>
                  </a:lnTo>
                  <a:lnTo>
                    <a:pt x="305" y="143"/>
                  </a:lnTo>
                  <a:lnTo>
                    <a:pt x="227" y="173"/>
                  </a:lnTo>
                  <a:lnTo>
                    <a:pt x="149" y="203"/>
                  </a:lnTo>
                  <a:lnTo>
                    <a:pt x="83" y="227"/>
                  </a:lnTo>
                  <a:lnTo>
                    <a:pt x="30" y="245"/>
                  </a:lnTo>
                  <a:lnTo>
                    <a:pt x="30" y="24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9037" name="Freeform 13"/>
            <p:cNvSpPr>
              <a:spLocks/>
            </p:cNvSpPr>
            <p:nvPr userDrawn="1"/>
          </p:nvSpPr>
          <p:spPr bwMode="hidden">
            <a:xfrm>
              <a:off x="5327" y="1642"/>
              <a:ext cx="5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D1A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9038" name="Freeform 14"/>
            <p:cNvSpPr>
              <a:spLocks/>
            </p:cNvSpPr>
            <p:nvPr userDrawn="1"/>
          </p:nvSpPr>
          <p:spPr bwMode="hidden">
            <a:xfrm>
              <a:off x="3839" y="1728"/>
              <a:ext cx="716" cy="383"/>
            </a:xfrm>
            <a:custGeom>
              <a:avLst/>
              <a:gdLst/>
              <a:ahLst/>
              <a:cxnLst>
                <a:cxn ang="0">
                  <a:pos x="659" y="6"/>
                </a:cxn>
                <a:cxn ang="0">
                  <a:pos x="588" y="42"/>
                </a:cxn>
                <a:cxn ang="0">
                  <a:pos x="515" y="84"/>
                </a:cxn>
                <a:cxn ang="0">
                  <a:pos x="509" y="90"/>
                </a:cxn>
                <a:cxn ang="0">
                  <a:pos x="485" y="102"/>
                </a:cxn>
                <a:cxn ang="0">
                  <a:pos x="455" y="120"/>
                </a:cxn>
                <a:cxn ang="0">
                  <a:pos x="425" y="138"/>
                </a:cxn>
                <a:cxn ang="0">
                  <a:pos x="371" y="168"/>
                </a:cxn>
                <a:cxn ang="0">
                  <a:pos x="306" y="198"/>
                </a:cxn>
                <a:cxn ang="0">
                  <a:pos x="186" y="251"/>
                </a:cxn>
                <a:cxn ang="0">
                  <a:pos x="131" y="269"/>
                </a:cxn>
                <a:cxn ang="0">
                  <a:pos x="89" y="287"/>
                </a:cxn>
                <a:cxn ang="0">
                  <a:pos x="53" y="305"/>
                </a:cxn>
                <a:cxn ang="0">
                  <a:pos x="36" y="311"/>
                </a:cxn>
                <a:cxn ang="0">
                  <a:pos x="12" y="329"/>
                </a:cxn>
                <a:cxn ang="0">
                  <a:pos x="0" y="353"/>
                </a:cxn>
                <a:cxn ang="0">
                  <a:pos x="0" y="371"/>
                </a:cxn>
                <a:cxn ang="0">
                  <a:pos x="0" y="383"/>
                </a:cxn>
                <a:cxn ang="0">
                  <a:pos x="0" y="383"/>
                </a:cxn>
                <a:cxn ang="0">
                  <a:pos x="12" y="371"/>
                </a:cxn>
                <a:cxn ang="0">
                  <a:pos x="30" y="353"/>
                </a:cxn>
                <a:cxn ang="0">
                  <a:pos x="53" y="335"/>
                </a:cxn>
                <a:cxn ang="0">
                  <a:pos x="77" y="317"/>
                </a:cxn>
                <a:cxn ang="0">
                  <a:pos x="101" y="311"/>
                </a:cxn>
                <a:cxn ang="0">
                  <a:pos x="131" y="299"/>
                </a:cxn>
                <a:cxn ang="0">
                  <a:pos x="204" y="269"/>
                </a:cxn>
                <a:cxn ang="0">
                  <a:pos x="240" y="251"/>
                </a:cxn>
                <a:cxn ang="0">
                  <a:pos x="270" y="239"/>
                </a:cxn>
                <a:cxn ang="0">
                  <a:pos x="294" y="228"/>
                </a:cxn>
                <a:cxn ang="0">
                  <a:pos x="312" y="222"/>
                </a:cxn>
                <a:cxn ang="0">
                  <a:pos x="330" y="210"/>
                </a:cxn>
                <a:cxn ang="0">
                  <a:pos x="365" y="186"/>
                </a:cxn>
                <a:cxn ang="0">
                  <a:pos x="419" y="156"/>
                </a:cxn>
                <a:cxn ang="0">
                  <a:pos x="473" y="120"/>
                </a:cxn>
                <a:cxn ang="0">
                  <a:pos x="527" y="90"/>
                </a:cxn>
                <a:cxn ang="0">
                  <a:pos x="576" y="60"/>
                </a:cxn>
                <a:cxn ang="0">
                  <a:pos x="612" y="42"/>
                </a:cxn>
                <a:cxn ang="0">
                  <a:pos x="629" y="36"/>
                </a:cxn>
                <a:cxn ang="0">
                  <a:pos x="647" y="30"/>
                </a:cxn>
                <a:cxn ang="0">
                  <a:pos x="677" y="18"/>
                </a:cxn>
                <a:cxn ang="0">
                  <a:pos x="701" y="6"/>
                </a:cxn>
                <a:cxn ang="0">
                  <a:pos x="713" y="0"/>
                </a:cxn>
                <a:cxn ang="0">
                  <a:pos x="713" y="0"/>
                </a:cxn>
                <a:cxn ang="0">
                  <a:pos x="659" y="6"/>
                </a:cxn>
                <a:cxn ang="0">
                  <a:pos x="716" y="63"/>
                </a:cxn>
              </a:cxnLst>
              <a:rect l="0" t="0" r="r" b="b"/>
              <a:pathLst>
                <a:path w="716" h="383">
                  <a:moveTo>
                    <a:pt x="659" y="6"/>
                  </a:moveTo>
                  <a:lnTo>
                    <a:pt x="588" y="42"/>
                  </a:lnTo>
                  <a:lnTo>
                    <a:pt x="515" y="84"/>
                  </a:lnTo>
                  <a:lnTo>
                    <a:pt x="509" y="90"/>
                  </a:lnTo>
                  <a:lnTo>
                    <a:pt x="485" y="102"/>
                  </a:lnTo>
                  <a:lnTo>
                    <a:pt x="455" y="120"/>
                  </a:lnTo>
                  <a:lnTo>
                    <a:pt x="425" y="138"/>
                  </a:lnTo>
                  <a:lnTo>
                    <a:pt x="371" y="168"/>
                  </a:lnTo>
                  <a:lnTo>
                    <a:pt x="306" y="198"/>
                  </a:lnTo>
                  <a:lnTo>
                    <a:pt x="186" y="251"/>
                  </a:lnTo>
                  <a:lnTo>
                    <a:pt x="131" y="269"/>
                  </a:lnTo>
                  <a:lnTo>
                    <a:pt x="89" y="287"/>
                  </a:lnTo>
                  <a:lnTo>
                    <a:pt x="53" y="305"/>
                  </a:lnTo>
                  <a:lnTo>
                    <a:pt x="36" y="311"/>
                  </a:lnTo>
                  <a:lnTo>
                    <a:pt x="12" y="329"/>
                  </a:lnTo>
                  <a:lnTo>
                    <a:pt x="0" y="353"/>
                  </a:lnTo>
                  <a:lnTo>
                    <a:pt x="0" y="371"/>
                  </a:lnTo>
                  <a:lnTo>
                    <a:pt x="0" y="383"/>
                  </a:lnTo>
                  <a:lnTo>
                    <a:pt x="0" y="383"/>
                  </a:lnTo>
                  <a:lnTo>
                    <a:pt x="12" y="371"/>
                  </a:lnTo>
                  <a:lnTo>
                    <a:pt x="30" y="353"/>
                  </a:lnTo>
                  <a:lnTo>
                    <a:pt x="53" y="335"/>
                  </a:lnTo>
                  <a:lnTo>
                    <a:pt x="77" y="317"/>
                  </a:lnTo>
                  <a:lnTo>
                    <a:pt x="101" y="311"/>
                  </a:lnTo>
                  <a:lnTo>
                    <a:pt x="131" y="299"/>
                  </a:lnTo>
                  <a:lnTo>
                    <a:pt x="204" y="269"/>
                  </a:lnTo>
                  <a:lnTo>
                    <a:pt x="240" y="251"/>
                  </a:lnTo>
                  <a:lnTo>
                    <a:pt x="270" y="239"/>
                  </a:lnTo>
                  <a:lnTo>
                    <a:pt x="294" y="228"/>
                  </a:lnTo>
                  <a:lnTo>
                    <a:pt x="312" y="222"/>
                  </a:lnTo>
                  <a:lnTo>
                    <a:pt x="330" y="210"/>
                  </a:lnTo>
                  <a:lnTo>
                    <a:pt x="365" y="186"/>
                  </a:lnTo>
                  <a:lnTo>
                    <a:pt x="419" y="156"/>
                  </a:lnTo>
                  <a:lnTo>
                    <a:pt x="473" y="120"/>
                  </a:lnTo>
                  <a:lnTo>
                    <a:pt x="527" y="90"/>
                  </a:lnTo>
                  <a:lnTo>
                    <a:pt x="576" y="60"/>
                  </a:lnTo>
                  <a:lnTo>
                    <a:pt x="612" y="42"/>
                  </a:lnTo>
                  <a:lnTo>
                    <a:pt x="629" y="36"/>
                  </a:lnTo>
                  <a:lnTo>
                    <a:pt x="647" y="30"/>
                  </a:lnTo>
                  <a:lnTo>
                    <a:pt x="677" y="18"/>
                  </a:lnTo>
                  <a:lnTo>
                    <a:pt x="701" y="6"/>
                  </a:lnTo>
                  <a:lnTo>
                    <a:pt x="713" y="0"/>
                  </a:lnTo>
                  <a:lnTo>
                    <a:pt x="713" y="0"/>
                  </a:lnTo>
                  <a:lnTo>
                    <a:pt x="659" y="6"/>
                  </a:lnTo>
                  <a:lnTo>
                    <a:pt x="716" y="63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9039" name="Freeform 15"/>
            <p:cNvSpPr>
              <a:spLocks/>
            </p:cNvSpPr>
            <p:nvPr userDrawn="1"/>
          </p:nvSpPr>
          <p:spPr bwMode="hidden">
            <a:xfrm>
              <a:off x="3453" y="2271"/>
              <a:ext cx="318" cy="225"/>
            </a:xfrm>
            <a:custGeom>
              <a:avLst/>
              <a:gdLst/>
              <a:ahLst/>
              <a:cxnLst>
                <a:cxn ang="0">
                  <a:pos x="6" y="225"/>
                </a:cxn>
                <a:cxn ang="0">
                  <a:pos x="0" y="195"/>
                </a:cxn>
                <a:cxn ang="0">
                  <a:pos x="315" y="0"/>
                </a:cxn>
                <a:cxn ang="0">
                  <a:pos x="303" y="27"/>
                </a:cxn>
                <a:cxn ang="0">
                  <a:pos x="318" y="42"/>
                </a:cxn>
              </a:cxnLst>
              <a:rect l="0" t="0" r="r" b="b"/>
              <a:pathLst>
                <a:path w="318" h="225">
                  <a:moveTo>
                    <a:pt x="6" y="225"/>
                  </a:moveTo>
                  <a:lnTo>
                    <a:pt x="0" y="195"/>
                  </a:lnTo>
                  <a:lnTo>
                    <a:pt x="315" y="0"/>
                  </a:lnTo>
                  <a:lnTo>
                    <a:pt x="303" y="27"/>
                  </a:lnTo>
                  <a:lnTo>
                    <a:pt x="318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9040" name="Freeform 16"/>
            <p:cNvSpPr>
              <a:spLocks/>
            </p:cNvSpPr>
            <p:nvPr userDrawn="1"/>
          </p:nvSpPr>
          <p:spPr bwMode="hidden">
            <a:xfrm>
              <a:off x="0" y="2658"/>
              <a:ext cx="2595" cy="933"/>
            </a:xfrm>
            <a:custGeom>
              <a:avLst/>
              <a:gdLst/>
              <a:ahLst/>
              <a:cxnLst>
                <a:cxn ang="0">
                  <a:pos x="1050" y="657"/>
                </a:cxn>
                <a:cxn ang="0">
                  <a:pos x="1581" y="690"/>
                </a:cxn>
                <a:cxn ang="0">
                  <a:pos x="1671" y="723"/>
                </a:cxn>
                <a:cxn ang="0">
                  <a:pos x="1176" y="621"/>
                </a:cxn>
                <a:cxn ang="0">
                  <a:pos x="1854" y="567"/>
                </a:cxn>
                <a:cxn ang="0">
                  <a:pos x="1869" y="612"/>
                </a:cxn>
                <a:cxn ang="0">
                  <a:pos x="2103" y="861"/>
                </a:cxn>
                <a:cxn ang="0">
                  <a:pos x="1883" y="520"/>
                </a:cxn>
                <a:cxn ang="0">
                  <a:pos x="1842" y="490"/>
                </a:cxn>
                <a:cxn ang="0">
                  <a:pos x="1770" y="466"/>
                </a:cxn>
                <a:cxn ang="0">
                  <a:pos x="1740" y="448"/>
                </a:cxn>
                <a:cxn ang="0">
                  <a:pos x="1758" y="436"/>
                </a:cxn>
                <a:cxn ang="0">
                  <a:pos x="1830" y="430"/>
                </a:cxn>
                <a:cxn ang="0">
                  <a:pos x="1877" y="424"/>
                </a:cxn>
                <a:cxn ang="0">
                  <a:pos x="1955" y="394"/>
                </a:cxn>
                <a:cxn ang="0">
                  <a:pos x="2052" y="396"/>
                </a:cxn>
                <a:cxn ang="0">
                  <a:pos x="2253" y="732"/>
                </a:cxn>
                <a:cxn ang="0">
                  <a:pos x="2415" y="933"/>
                </a:cxn>
                <a:cxn ang="0">
                  <a:pos x="2397" y="828"/>
                </a:cxn>
                <a:cxn ang="0">
                  <a:pos x="2088" y="400"/>
                </a:cxn>
                <a:cxn ang="0">
                  <a:pos x="2046" y="346"/>
                </a:cxn>
                <a:cxn ang="0">
                  <a:pos x="1997" y="304"/>
                </a:cxn>
                <a:cxn ang="0">
                  <a:pos x="1967" y="286"/>
                </a:cxn>
                <a:cxn ang="0">
                  <a:pos x="1973" y="286"/>
                </a:cxn>
                <a:cxn ang="0">
                  <a:pos x="2009" y="286"/>
                </a:cxn>
                <a:cxn ang="0">
                  <a:pos x="2082" y="322"/>
                </a:cxn>
                <a:cxn ang="0">
                  <a:pos x="2199" y="384"/>
                </a:cxn>
                <a:cxn ang="0">
                  <a:pos x="2394" y="448"/>
                </a:cxn>
                <a:cxn ang="0">
                  <a:pos x="2595" y="516"/>
                </a:cxn>
                <a:cxn ang="0">
                  <a:pos x="2388" y="424"/>
                </a:cxn>
                <a:cxn ang="0">
                  <a:pos x="2219" y="340"/>
                </a:cxn>
                <a:cxn ang="0">
                  <a:pos x="2052" y="280"/>
                </a:cxn>
                <a:cxn ang="0">
                  <a:pos x="1955" y="262"/>
                </a:cxn>
                <a:cxn ang="0">
                  <a:pos x="1877" y="274"/>
                </a:cxn>
                <a:cxn ang="0">
                  <a:pos x="1752" y="274"/>
                </a:cxn>
                <a:cxn ang="0">
                  <a:pos x="1661" y="292"/>
                </a:cxn>
                <a:cxn ang="0">
                  <a:pos x="1607" y="316"/>
                </a:cxn>
                <a:cxn ang="0">
                  <a:pos x="1589" y="322"/>
                </a:cxn>
                <a:cxn ang="0">
                  <a:pos x="1409" y="358"/>
                </a:cxn>
                <a:cxn ang="0">
                  <a:pos x="1152" y="442"/>
                </a:cxn>
                <a:cxn ang="0">
                  <a:pos x="966" y="460"/>
                </a:cxn>
                <a:cxn ang="0">
                  <a:pos x="870" y="442"/>
                </a:cxn>
                <a:cxn ang="0">
                  <a:pos x="828" y="430"/>
                </a:cxn>
                <a:cxn ang="0">
                  <a:pos x="743" y="388"/>
                </a:cxn>
                <a:cxn ang="0">
                  <a:pos x="636" y="334"/>
                </a:cxn>
                <a:cxn ang="0">
                  <a:pos x="467" y="256"/>
                </a:cxn>
                <a:cxn ang="0">
                  <a:pos x="0" y="0"/>
                </a:cxn>
                <a:cxn ang="0">
                  <a:pos x="585" y="390"/>
                </a:cxn>
                <a:cxn ang="0">
                  <a:pos x="849" y="543"/>
                </a:cxn>
                <a:cxn ang="0">
                  <a:pos x="897" y="621"/>
                </a:cxn>
              </a:cxnLst>
              <a:rect l="0" t="0" r="r" b="b"/>
              <a:pathLst>
                <a:path w="2595" h="933">
                  <a:moveTo>
                    <a:pt x="981" y="675"/>
                  </a:moveTo>
                  <a:lnTo>
                    <a:pt x="1050" y="657"/>
                  </a:lnTo>
                  <a:lnTo>
                    <a:pt x="1143" y="651"/>
                  </a:lnTo>
                  <a:lnTo>
                    <a:pt x="1581" y="690"/>
                  </a:lnTo>
                  <a:lnTo>
                    <a:pt x="1623" y="738"/>
                  </a:lnTo>
                  <a:lnTo>
                    <a:pt x="1671" y="723"/>
                  </a:lnTo>
                  <a:lnTo>
                    <a:pt x="1656" y="675"/>
                  </a:lnTo>
                  <a:lnTo>
                    <a:pt x="1176" y="621"/>
                  </a:lnTo>
                  <a:lnTo>
                    <a:pt x="1797" y="534"/>
                  </a:lnTo>
                  <a:lnTo>
                    <a:pt x="1854" y="567"/>
                  </a:lnTo>
                  <a:lnTo>
                    <a:pt x="1881" y="585"/>
                  </a:lnTo>
                  <a:lnTo>
                    <a:pt x="1869" y="612"/>
                  </a:lnTo>
                  <a:lnTo>
                    <a:pt x="1995" y="852"/>
                  </a:lnTo>
                  <a:lnTo>
                    <a:pt x="2103" y="861"/>
                  </a:lnTo>
                  <a:lnTo>
                    <a:pt x="1889" y="538"/>
                  </a:lnTo>
                  <a:lnTo>
                    <a:pt x="1883" y="520"/>
                  </a:lnTo>
                  <a:lnTo>
                    <a:pt x="1872" y="508"/>
                  </a:lnTo>
                  <a:lnTo>
                    <a:pt x="1842" y="490"/>
                  </a:lnTo>
                  <a:lnTo>
                    <a:pt x="1806" y="478"/>
                  </a:lnTo>
                  <a:lnTo>
                    <a:pt x="1770" y="466"/>
                  </a:lnTo>
                  <a:lnTo>
                    <a:pt x="1752" y="454"/>
                  </a:lnTo>
                  <a:lnTo>
                    <a:pt x="1740" y="448"/>
                  </a:lnTo>
                  <a:lnTo>
                    <a:pt x="1746" y="436"/>
                  </a:lnTo>
                  <a:lnTo>
                    <a:pt x="1758" y="436"/>
                  </a:lnTo>
                  <a:lnTo>
                    <a:pt x="1782" y="430"/>
                  </a:lnTo>
                  <a:lnTo>
                    <a:pt x="1830" y="430"/>
                  </a:lnTo>
                  <a:lnTo>
                    <a:pt x="1854" y="430"/>
                  </a:lnTo>
                  <a:lnTo>
                    <a:pt x="1877" y="424"/>
                  </a:lnTo>
                  <a:lnTo>
                    <a:pt x="1925" y="400"/>
                  </a:lnTo>
                  <a:lnTo>
                    <a:pt x="1955" y="394"/>
                  </a:lnTo>
                  <a:lnTo>
                    <a:pt x="1979" y="394"/>
                  </a:lnTo>
                  <a:lnTo>
                    <a:pt x="2052" y="396"/>
                  </a:lnTo>
                  <a:lnTo>
                    <a:pt x="2046" y="456"/>
                  </a:lnTo>
                  <a:lnTo>
                    <a:pt x="2253" y="732"/>
                  </a:lnTo>
                  <a:lnTo>
                    <a:pt x="2334" y="816"/>
                  </a:lnTo>
                  <a:lnTo>
                    <a:pt x="2415" y="933"/>
                  </a:lnTo>
                  <a:lnTo>
                    <a:pt x="2430" y="909"/>
                  </a:lnTo>
                  <a:lnTo>
                    <a:pt x="2397" y="828"/>
                  </a:lnTo>
                  <a:lnTo>
                    <a:pt x="2094" y="412"/>
                  </a:lnTo>
                  <a:lnTo>
                    <a:pt x="2088" y="400"/>
                  </a:lnTo>
                  <a:lnTo>
                    <a:pt x="2076" y="376"/>
                  </a:lnTo>
                  <a:lnTo>
                    <a:pt x="2046" y="346"/>
                  </a:lnTo>
                  <a:lnTo>
                    <a:pt x="2015" y="322"/>
                  </a:lnTo>
                  <a:lnTo>
                    <a:pt x="1997" y="304"/>
                  </a:lnTo>
                  <a:lnTo>
                    <a:pt x="1979" y="292"/>
                  </a:lnTo>
                  <a:lnTo>
                    <a:pt x="1967" y="286"/>
                  </a:lnTo>
                  <a:lnTo>
                    <a:pt x="1967" y="286"/>
                  </a:lnTo>
                  <a:lnTo>
                    <a:pt x="1973" y="286"/>
                  </a:lnTo>
                  <a:lnTo>
                    <a:pt x="1985" y="286"/>
                  </a:lnTo>
                  <a:lnTo>
                    <a:pt x="2009" y="286"/>
                  </a:lnTo>
                  <a:lnTo>
                    <a:pt x="2040" y="298"/>
                  </a:lnTo>
                  <a:lnTo>
                    <a:pt x="2082" y="322"/>
                  </a:lnTo>
                  <a:lnTo>
                    <a:pt x="2124" y="348"/>
                  </a:lnTo>
                  <a:lnTo>
                    <a:pt x="2199" y="384"/>
                  </a:lnTo>
                  <a:lnTo>
                    <a:pt x="2325" y="426"/>
                  </a:lnTo>
                  <a:lnTo>
                    <a:pt x="2394" y="448"/>
                  </a:lnTo>
                  <a:lnTo>
                    <a:pt x="2523" y="522"/>
                  </a:lnTo>
                  <a:lnTo>
                    <a:pt x="2595" y="516"/>
                  </a:lnTo>
                  <a:lnTo>
                    <a:pt x="2442" y="454"/>
                  </a:lnTo>
                  <a:lnTo>
                    <a:pt x="2388" y="424"/>
                  </a:lnTo>
                  <a:lnTo>
                    <a:pt x="2327" y="388"/>
                  </a:lnTo>
                  <a:lnTo>
                    <a:pt x="2219" y="340"/>
                  </a:lnTo>
                  <a:lnTo>
                    <a:pt x="2106" y="292"/>
                  </a:lnTo>
                  <a:lnTo>
                    <a:pt x="2052" y="280"/>
                  </a:lnTo>
                  <a:lnTo>
                    <a:pt x="2003" y="268"/>
                  </a:lnTo>
                  <a:lnTo>
                    <a:pt x="1955" y="262"/>
                  </a:lnTo>
                  <a:lnTo>
                    <a:pt x="1919" y="268"/>
                  </a:lnTo>
                  <a:lnTo>
                    <a:pt x="1877" y="274"/>
                  </a:lnTo>
                  <a:lnTo>
                    <a:pt x="1812" y="274"/>
                  </a:lnTo>
                  <a:lnTo>
                    <a:pt x="1752" y="274"/>
                  </a:lnTo>
                  <a:lnTo>
                    <a:pt x="1703" y="286"/>
                  </a:lnTo>
                  <a:lnTo>
                    <a:pt x="1661" y="292"/>
                  </a:lnTo>
                  <a:lnTo>
                    <a:pt x="1631" y="304"/>
                  </a:lnTo>
                  <a:lnTo>
                    <a:pt x="1607" y="316"/>
                  </a:lnTo>
                  <a:lnTo>
                    <a:pt x="1595" y="322"/>
                  </a:lnTo>
                  <a:lnTo>
                    <a:pt x="1589" y="322"/>
                  </a:lnTo>
                  <a:lnTo>
                    <a:pt x="1500" y="334"/>
                  </a:lnTo>
                  <a:lnTo>
                    <a:pt x="1409" y="358"/>
                  </a:lnTo>
                  <a:lnTo>
                    <a:pt x="1236" y="418"/>
                  </a:lnTo>
                  <a:lnTo>
                    <a:pt x="1152" y="442"/>
                  </a:lnTo>
                  <a:lnTo>
                    <a:pt x="1061" y="460"/>
                  </a:lnTo>
                  <a:lnTo>
                    <a:pt x="966" y="460"/>
                  </a:lnTo>
                  <a:lnTo>
                    <a:pt x="918" y="454"/>
                  </a:lnTo>
                  <a:lnTo>
                    <a:pt x="870" y="442"/>
                  </a:lnTo>
                  <a:lnTo>
                    <a:pt x="858" y="436"/>
                  </a:lnTo>
                  <a:lnTo>
                    <a:pt x="828" y="430"/>
                  </a:lnTo>
                  <a:lnTo>
                    <a:pt x="791" y="412"/>
                  </a:lnTo>
                  <a:lnTo>
                    <a:pt x="743" y="388"/>
                  </a:lnTo>
                  <a:lnTo>
                    <a:pt x="690" y="364"/>
                  </a:lnTo>
                  <a:lnTo>
                    <a:pt x="636" y="334"/>
                  </a:lnTo>
                  <a:lnTo>
                    <a:pt x="515" y="280"/>
                  </a:lnTo>
                  <a:lnTo>
                    <a:pt x="467" y="256"/>
                  </a:lnTo>
                  <a:lnTo>
                    <a:pt x="443" y="244"/>
                  </a:lnTo>
                  <a:lnTo>
                    <a:pt x="0" y="0"/>
                  </a:lnTo>
                  <a:lnTo>
                    <a:pt x="123" y="120"/>
                  </a:lnTo>
                  <a:lnTo>
                    <a:pt x="585" y="390"/>
                  </a:lnTo>
                  <a:lnTo>
                    <a:pt x="708" y="462"/>
                  </a:lnTo>
                  <a:lnTo>
                    <a:pt x="849" y="543"/>
                  </a:lnTo>
                  <a:lnTo>
                    <a:pt x="882" y="564"/>
                  </a:lnTo>
                  <a:lnTo>
                    <a:pt x="897" y="621"/>
                  </a:lnTo>
                  <a:lnTo>
                    <a:pt x="981" y="67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9041" name="Freeform 17"/>
            <p:cNvSpPr>
              <a:spLocks/>
            </p:cNvSpPr>
            <p:nvPr userDrawn="1"/>
          </p:nvSpPr>
          <p:spPr bwMode="hidden">
            <a:xfrm>
              <a:off x="0" y="2994"/>
              <a:ext cx="2723" cy="1091"/>
            </a:xfrm>
            <a:custGeom>
              <a:avLst/>
              <a:gdLst/>
              <a:ahLst/>
              <a:cxnLst>
                <a:cxn ang="0">
                  <a:pos x="2370" y="72"/>
                </a:cxn>
                <a:cxn ang="0">
                  <a:pos x="2597" y="198"/>
                </a:cxn>
                <a:cxn ang="0">
                  <a:pos x="2639" y="276"/>
                </a:cxn>
                <a:cxn ang="0">
                  <a:pos x="2453" y="264"/>
                </a:cxn>
                <a:cxn ang="0">
                  <a:pos x="2297" y="204"/>
                </a:cxn>
                <a:cxn ang="0">
                  <a:pos x="2112" y="66"/>
                </a:cxn>
                <a:cxn ang="0">
                  <a:pos x="2088" y="72"/>
                </a:cxn>
                <a:cxn ang="0">
                  <a:pos x="2106" y="114"/>
                </a:cxn>
                <a:cxn ang="0">
                  <a:pos x="2412" y="552"/>
                </a:cxn>
                <a:cxn ang="0">
                  <a:pos x="2279" y="564"/>
                </a:cxn>
                <a:cxn ang="0">
                  <a:pos x="2189" y="492"/>
                </a:cxn>
                <a:cxn ang="0">
                  <a:pos x="2058" y="330"/>
                </a:cxn>
                <a:cxn ang="0">
                  <a:pos x="1991" y="234"/>
                </a:cxn>
                <a:cxn ang="0">
                  <a:pos x="1949" y="174"/>
                </a:cxn>
                <a:cxn ang="0">
                  <a:pos x="1824" y="132"/>
                </a:cxn>
                <a:cxn ang="0">
                  <a:pos x="1794" y="144"/>
                </a:cxn>
                <a:cxn ang="0">
                  <a:pos x="1895" y="222"/>
                </a:cxn>
                <a:cxn ang="0">
                  <a:pos x="1943" y="366"/>
                </a:cxn>
                <a:cxn ang="0">
                  <a:pos x="2064" y="630"/>
                </a:cxn>
                <a:cxn ang="0">
                  <a:pos x="2052" y="695"/>
                </a:cxn>
                <a:cxn ang="0">
                  <a:pos x="1955" y="683"/>
                </a:cxn>
                <a:cxn ang="0">
                  <a:pos x="1913" y="636"/>
                </a:cxn>
                <a:cxn ang="0">
                  <a:pos x="1703" y="312"/>
                </a:cxn>
                <a:cxn ang="0">
                  <a:pos x="1637" y="276"/>
                </a:cxn>
                <a:cxn ang="0">
                  <a:pos x="1643" y="318"/>
                </a:cxn>
                <a:cxn ang="0">
                  <a:pos x="1673" y="408"/>
                </a:cxn>
                <a:cxn ang="0">
                  <a:pos x="1716" y="779"/>
                </a:cxn>
                <a:cxn ang="0">
                  <a:pos x="1691" y="737"/>
                </a:cxn>
                <a:cxn ang="0">
                  <a:pos x="1613" y="582"/>
                </a:cxn>
                <a:cxn ang="0">
                  <a:pos x="1494" y="480"/>
                </a:cxn>
                <a:cxn ang="0">
                  <a:pos x="1248" y="528"/>
                </a:cxn>
                <a:cxn ang="0">
                  <a:pos x="996" y="630"/>
                </a:cxn>
                <a:cxn ang="0">
                  <a:pos x="714" y="534"/>
                </a:cxn>
                <a:cxn ang="0">
                  <a:pos x="198" y="288"/>
                </a:cxn>
                <a:cxn ang="0">
                  <a:pos x="0" y="460"/>
                </a:cxn>
                <a:cxn ang="0">
                  <a:pos x="288" y="570"/>
                </a:cxn>
                <a:cxn ang="0">
                  <a:pos x="461" y="654"/>
                </a:cxn>
                <a:cxn ang="0">
                  <a:pos x="725" y="755"/>
                </a:cxn>
                <a:cxn ang="0">
                  <a:pos x="966" y="791"/>
                </a:cxn>
                <a:cxn ang="0">
                  <a:pos x="1176" y="779"/>
                </a:cxn>
                <a:cxn ang="0">
                  <a:pos x="1278" y="791"/>
                </a:cxn>
                <a:cxn ang="0">
                  <a:pos x="1404" y="845"/>
                </a:cxn>
                <a:cxn ang="0">
                  <a:pos x="1416" y="887"/>
                </a:cxn>
                <a:cxn ang="0">
                  <a:pos x="1361" y="923"/>
                </a:cxn>
                <a:cxn ang="0">
                  <a:pos x="1385" y="1007"/>
                </a:cxn>
                <a:cxn ang="0">
                  <a:pos x="1494" y="1085"/>
                </a:cxn>
                <a:cxn ang="0">
                  <a:pos x="1697" y="1043"/>
                </a:cxn>
                <a:cxn ang="0">
                  <a:pos x="1812" y="989"/>
                </a:cxn>
                <a:cxn ang="0">
                  <a:pos x="1973" y="917"/>
                </a:cxn>
                <a:cxn ang="0">
                  <a:pos x="2201" y="899"/>
                </a:cxn>
                <a:cxn ang="0">
                  <a:pos x="2364" y="863"/>
                </a:cxn>
                <a:cxn ang="0">
                  <a:pos x="2400" y="743"/>
                </a:cxn>
                <a:cxn ang="0">
                  <a:pos x="2471" y="701"/>
                </a:cxn>
                <a:cxn ang="0">
                  <a:pos x="2621" y="504"/>
                </a:cxn>
                <a:cxn ang="0">
                  <a:pos x="2693" y="374"/>
                </a:cxn>
              </a:cxnLst>
              <a:rect l="0" t="0" r="r" b="b"/>
              <a:pathLst>
                <a:path w="2723" h="1091">
                  <a:moveTo>
                    <a:pt x="2723" y="299"/>
                  </a:moveTo>
                  <a:lnTo>
                    <a:pt x="2715" y="240"/>
                  </a:lnTo>
                  <a:lnTo>
                    <a:pt x="2656" y="195"/>
                  </a:lnTo>
                  <a:lnTo>
                    <a:pt x="2370" y="72"/>
                  </a:lnTo>
                  <a:lnTo>
                    <a:pt x="2303" y="54"/>
                  </a:lnTo>
                  <a:lnTo>
                    <a:pt x="2585" y="186"/>
                  </a:lnTo>
                  <a:lnTo>
                    <a:pt x="2591" y="192"/>
                  </a:lnTo>
                  <a:lnTo>
                    <a:pt x="2597" y="198"/>
                  </a:lnTo>
                  <a:lnTo>
                    <a:pt x="2621" y="228"/>
                  </a:lnTo>
                  <a:lnTo>
                    <a:pt x="2639" y="258"/>
                  </a:lnTo>
                  <a:lnTo>
                    <a:pt x="2646" y="270"/>
                  </a:lnTo>
                  <a:lnTo>
                    <a:pt x="2639" y="276"/>
                  </a:lnTo>
                  <a:lnTo>
                    <a:pt x="2603" y="282"/>
                  </a:lnTo>
                  <a:lnTo>
                    <a:pt x="2555" y="282"/>
                  </a:lnTo>
                  <a:lnTo>
                    <a:pt x="2507" y="276"/>
                  </a:lnTo>
                  <a:lnTo>
                    <a:pt x="2453" y="264"/>
                  </a:lnTo>
                  <a:lnTo>
                    <a:pt x="2394" y="246"/>
                  </a:lnTo>
                  <a:lnTo>
                    <a:pt x="2340" y="222"/>
                  </a:lnTo>
                  <a:lnTo>
                    <a:pt x="2321" y="216"/>
                  </a:lnTo>
                  <a:lnTo>
                    <a:pt x="2297" y="204"/>
                  </a:lnTo>
                  <a:lnTo>
                    <a:pt x="2171" y="126"/>
                  </a:lnTo>
                  <a:lnTo>
                    <a:pt x="2165" y="120"/>
                  </a:lnTo>
                  <a:lnTo>
                    <a:pt x="2154" y="102"/>
                  </a:lnTo>
                  <a:lnTo>
                    <a:pt x="2112" y="66"/>
                  </a:lnTo>
                  <a:lnTo>
                    <a:pt x="2064" y="24"/>
                  </a:lnTo>
                  <a:lnTo>
                    <a:pt x="2046" y="6"/>
                  </a:lnTo>
                  <a:lnTo>
                    <a:pt x="2034" y="0"/>
                  </a:lnTo>
                  <a:lnTo>
                    <a:pt x="2088" y="72"/>
                  </a:lnTo>
                  <a:lnTo>
                    <a:pt x="2106" y="108"/>
                  </a:lnTo>
                  <a:lnTo>
                    <a:pt x="2106" y="108"/>
                  </a:lnTo>
                  <a:lnTo>
                    <a:pt x="2106" y="108"/>
                  </a:lnTo>
                  <a:lnTo>
                    <a:pt x="2106" y="114"/>
                  </a:lnTo>
                  <a:lnTo>
                    <a:pt x="2112" y="114"/>
                  </a:lnTo>
                  <a:lnTo>
                    <a:pt x="2406" y="516"/>
                  </a:lnTo>
                  <a:lnTo>
                    <a:pt x="2412" y="534"/>
                  </a:lnTo>
                  <a:lnTo>
                    <a:pt x="2412" y="552"/>
                  </a:lnTo>
                  <a:lnTo>
                    <a:pt x="2394" y="576"/>
                  </a:lnTo>
                  <a:lnTo>
                    <a:pt x="2364" y="588"/>
                  </a:lnTo>
                  <a:lnTo>
                    <a:pt x="2321" y="588"/>
                  </a:lnTo>
                  <a:lnTo>
                    <a:pt x="2279" y="564"/>
                  </a:lnTo>
                  <a:lnTo>
                    <a:pt x="2237" y="534"/>
                  </a:lnTo>
                  <a:lnTo>
                    <a:pt x="2201" y="504"/>
                  </a:lnTo>
                  <a:lnTo>
                    <a:pt x="2195" y="498"/>
                  </a:lnTo>
                  <a:lnTo>
                    <a:pt x="2189" y="492"/>
                  </a:lnTo>
                  <a:lnTo>
                    <a:pt x="2171" y="462"/>
                  </a:lnTo>
                  <a:lnTo>
                    <a:pt x="2142" y="420"/>
                  </a:lnTo>
                  <a:lnTo>
                    <a:pt x="2100" y="378"/>
                  </a:lnTo>
                  <a:lnTo>
                    <a:pt x="2058" y="330"/>
                  </a:lnTo>
                  <a:lnTo>
                    <a:pt x="2040" y="318"/>
                  </a:lnTo>
                  <a:lnTo>
                    <a:pt x="2028" y="300"/>
                  </a:lnTo>
                  <a:lnTo>
                    <a:pt x="2009" y="264"/>
                  </a:lnTo>
                  <a:lnTo>
                    <a:pt x="1991" y="234"/>
                  </a:lnTo>
                  <a:lnTo>
                    <a:pt x="1985" y="210"/>
                  </a:lnTo>
                  <a:lnTo>
                    <a:pt x="1973" y="192"/>
                  </a:lnTo>
                  <a:lnTo>
                    <a:pt x="1967" y="180"/>
                  </a:lnTo>
                  <a:lnTo>
                    <a:pt x="1949" y="174"/>
                  </a:lnTo>
                  <a:lnTo>
                    <a:pt x="1907" y="156"/>
                  </a:lnTo>
                  <a:lnTo>
                    <a:pt x="1860" y="138"/>
                  </a:lnTo>
                  <a:lnTo>
                    <a:pt x="1836" y="132"/>
                  </a:lnTo>
                  <a:lnTo>
                    <a:pt x="1824" y="132"/>
                  </a:lnTo>
                  <a:lnTo>
                    <a:pt x="1806" y="132"/>
                  </a:lnTo>
                  <a:lnTo>
                    <a:pt x="1800" y="138"/>
                  </a:lnTo>
                  <a:lnTo>
                    <a:pt x="1794" y="144"/>
                  </a:lnTo>
                  <a:lnTo>
                    <a:pt x="1794" y="144"/>
                  </a:lnTo>
                  <a:lnTo>
                    <a:pt x="1842" y="156"/>
                  </a:lnTo>
                  <a:lnTo>
                    <a:pt x="1872" y="180"/>
                  </a:lnTo>
                  <a:lnTo>
                    <a:pt x="1889" y="204"/>
                  </a:lnTo>
                  <a:lnTo>
                    <a:pt x="1895" y="222"/>
                  </a:lnTo>
                  <a:lnTo>
                    <a:pt x="1889" y="240"/>
                  </a:lnTo>
                  <a:lnTo>
                    <a:pt x="1901" y="270"/>
                  </a:lnTo>
                  <a:lnTo>
                    <a:pt x="1919" y="318"/>
                  </a:lnTo>
                  <a:lnTo>
                    <a:pt x="1943" y="366"/>
                  </a:lnTo>
                  <a:lnTo>
                    <a:pt x="1991" y="480"/>
                  </a:lnTo>
                  <a:lnTo>
                    <a:pt x="2021" y="534"/>
                  </a:lnTo>
                  <a:lnTo>
                    <a:pt x="2040" y="582"/>
                  </a:lnTo>
                  <a:lnTo>
                    <a:pt x="2064" y="630"/>
                  </a:lnTo>
                  <a:lnTo>
                    <a:pt x="2076" y="666"/>
                  </a:lnTo>
                  <a:lnTo>
                    <a:pt x="2082" y="683"/>
                  </a:lnTo>
                  <a:lnTo>
                    <a:pt x="2070" y="695"/>
                  </a:lnTo>
                  <a:lnTo>
                    <a:pt x="2052" y="695"/>
                  </a:lnTo>
                  <a:lnTo>
                    <a:pt x="2021" y="695"/>
                  </a:lnTo>
                  <a:lnTo>
                    <a:pt x="1997" y="695"/>
                  </a:lnTo>
                  <a:lnTo>
                    <a:pt x="1973" y="689"/>
                  </a:lnTo>
                  <a:lnTo>
                    <a:pt x="1955" y="683"/>
                  </a:lnTo>
                  <a:lnTo>
                    <a:pt x="1949" y="683"/>
                  </a:lnTo>
                  <a:lnTo>
                    <a:pt x="1949" y="677"/>
                  </a:lnTo>
                  <a:lnTo>
                    <a:pt x="1943" y="672"/>
                  </a:lnTo>
                  <a:lnTo>
                    <a:pt x="1913" y="636"/>
                  </a:lnTo>
                  <a:lnTo>
                    <a:pt x="1806" y="324"/>
                  </a:lnTo>
                  <a:lnTo>
                    <a:pt x="1776" y="330"/>
                  </a:lnTo>
                  <a:lnTo>
                    <a:pt x="1746" y="330"/>
                  </a:lnTo>
                  <a:lnTo>
                    <a:pt x="1703" y="312"/>
                  </a:lnTo>
                  <a:lnTo>
                    <a:pt x="1673" y="288"/>
                  </a:lnTo>
                  <a:lnTo>
                    <a:pt x="1667" y="276"/>
                  </a:lnTo>
                  <a:lnTo>
                    <a:pt x="1655" y="270"/>
                  </a:lnTo>
                  <a:lnTo>
                    <a:pt x="1637" y="276"/>
                  </a:lnTo>
                  <a:lnTo>
                    <a:pt x="1631" y="288"/>
                  </a:lnTo>
                  <a:lnTo>
                    <a:pt x="1625" y="306"/>
                  </a:lnTo>
                  <a:lnTo>
                    <a:pt x="1625" y="312"/>
                  </a:lnTo>
                  <a:lnTo>
                    <a:pt x="1643" y="318"/>
                  </a:lnTo>
                  <a:lnTo>
                    <a:pt x="1655" y="336"/>
                  </a:lnTo>
                  <a:lnTo>
                    <a:pt x="1667" y="366"/>
                  </a:lnTo>
                  <a:lnTo>
                    <a:pt x="1673" y="402"/>
                  </a:lnTo>
                  <a:lnTo>
                    <a:pt x="1673" y="408"/>
                  </a:lnTo>
                  <a:lnTo>
                    <a:pt x="1673" y="414"/>
                  </a:lnTo>
                  <a:lnTo>
                    <a:pt x="1716" y="761"/>
                  </a:lnTo>
                  <a:lnTo>
                    <a:pt x="1716" y="773"/>
                  </a:lnTo>
                  <a:lnTo>
                    <a:pt x="1716" y="779"/>
                  </a:lnTo>
                  <a:lnTo>
                    <a:pt x="1709" y="773"/>
                  </a:lnTo>
                  <a:lnTo>
                    <a:pt x="1703" y="755"/>
                  </a:lnTo>
                  <a:lnTo>
                    <a:pt x="1697" y="749"/>
                  </a:lnTo>
                  <a:lnTo>
                    <a:pt x="1691" y="737"/>
                  </a:lnTo>
                  <a:lnTo>
                    <a:pt x="1679" y="713"/>
                  </a:lnTo>
                  <a:lnTo>
                    <a:pt x="1661" y="672"/>
                  </a:lnTo>
                  <a:lnTo>
                    <a:pt x="1643" y="630"/>
                  </a:lnTo>
                  <a:lnTo>
                    <a:pt x="1613" y="582"/>
                  </a:lnTo>
                  <a:lnTo>
                    <a:pt x="1589" y="540"/>
                  </a:lnTo>
                  <a:lnTo>
                    <a:pt x="1560" y="510"/>
                  </a:lnTo>
                  <a:lnTo>
                    <a:pt x="1536" y="492"/>
                  </a:lnTo>
                  <a:lnTo>
                    <a:pt x="1494" y="480"/>
                  </a:lnTo>
                  <a:lnTo>
                    <a:pt x="1446" y="480"/>
                  </a:lnTo>
                  <a:lnTo>
                    <a:pt x="1397" y="486"/>
                  </a:lnTo>
                  <a:lnTo>
                    <a:pt x="1349" y="498"/>
                  </a:lnTo>
                  <a:lnTo>
                    <a:pt x="1248" y="528"/>
                  </a:lnTo>
                  <a:lnTo>
                    <a:pt x="1158" y="570"/>
                  </a:lnTo>
                  <a:lnTo>
                    <a:pt x="1104" y="600"/>
                  </a:lnTo>
                  <a:lnTo>
                    <a:pt x="1037" y="624"/>
                  </a:lnTo>
                  <a:lnTo>
                    <a:pt x="996" y="630"/>
                  </a:lnTo>
                  <a:lnTo>
                    <a:pt x="948" y="630"/>
                  </a:lnTo>
                  <a:lnTo>
                    <a:pt x="900" y="618"/>
                  </a:lnTo>
                  <a:lnTo>
                    <a:pt x="840" y="588"/>
                  </a:lnTo>
                  <a:lnTo>
                    <a:pt x="714" y="534"/>
                  </a:lnTo>
                  <a:lnTo>
                    <a:pt x="582" y="474"/>
                  </a:lnTo>
                  <a:lnTo>
                    <a:pt x="443" y="408"/>
                  </a:lnTo>
                  <a:lnTo>
                    <a:pt x="318" y="348"/>
                  </a:lnTo>
                  <a:lnTo>
                    <a:pt x="198" y="288"/>
                  </a:lnTo>
                  <a:lnTo>
                    <a:pt x="149" y="264"/>
                  </a:lnTo>
                  <a:lnTo>
                    <a:pt x="102" y="240"/>
                  </a:lnTo>
                  <a:lnTo>
                    <a:pt x="0" y="187"/>
                  </a:lnTo>
                  <a:lnTo>
                    <a:pt x="0" y="460"/>
                  </a:lnTo>
                  <a:lnTo>
                    <a:pt x="36" y="474"/>
                  </a:lnTo>
                  <a:lnTo>
                    <a:pt x="149" y="516"/>
                  </a:lnTo>
                  <a:lnTo>
                    <a:pt x="216" y="540"/>
                  </a:lnTo>
                  <a:lnTo>
                    <a:pt x="288" y="570"/>
                  </a:lnTo>
                  <a:lnTo>
                    <a:pt x="348" y="594"/>
                  </a:lnTo>
                  <a:lnTo>
                    <a:pt x="396" y="618"/>
                  </a:lnTo>
                  <a:lnTo>
                    <a:pt x="432" y="636"/>
                  </a:lnTo>
                  <a:lnTo>
                    <a:pt x="461" y="654"/>
                  </a:lnTo>
                  <a:lnTo>
                    <a:pt x="504" y="672"/>
                  </a:lnTo>
                  <a:lnTo>
                    <a:pt x="588" y="707"/>
                  </a:lnTo>
                  <a:lnTo>
                    <a:pt x="684" y="743"/>
                  </a:lnTo>
                  <a:lnTo>
                    <a:pt x="725" y="755"/>
                  </a:lnTo>
                  <a:lnTo>
                    <a:pt x="761" y="767"/>
                  </a:lnTo>
                  <a:lnTo>
                    <a:pt x="828" y="779"/>
                  </a:lnTo>
                  <a:lnTo>
                    <a:pt x="894" y="785"/>
                  </a:lnTo>
                  <a:lnTo>
                    <a:pt x="966" y="791"/>
                  </a:lnTo>
                  <a:lnTo>
                    <a:pt x="1031" y="791"/>
                  </a:lnTo>
                  <a:lnTo>
                    <a:pt x="1092" y="785"/>
                  </a:lnTo>
                  <a:lnTo>
                    <a:pt x="1146" y="785"/>
                  </a:lnTo>
                  <a:lnTo>
                    <a:pt x="1176" y="779"/>
                  </a:lnTo>
                  <a:lnTo>
                    <a:pt x="1188" y="779"/>
                  </a:lnTo>
                  <a:lnTo>
                    <a:pt x="1188" y="779"/>
                  </a:lnTo>
                  <a:lnTo>
                    <a:pt x="1236" y="785"/>
                  </a:lnTo>
                  <a:lnTo>
                    <a:pt x="1278" y="791"/>
                  </a:lnTo>
                  <a:lnTo>
                    <a:pt x="1307" y="803"/>
                  </a:lnTo>
                  <a:lnTo>
                    <a:pt x="1337" y="809"/>
                  </a:lnTo>
                  <a:lnTo>
                    <a:pt x="1379" y="827"/>
                  </a:lnTo>
                  <a:lnTo>
                    <a:pt x="1404" y="845"/>
                  </a:lnTo>
                  <a:lnTo>
                    <a:pt x="1416" y="863"/>
                  </a:lnTo>
                  <a:lnTo>
                    <a:pt x="1416" y="875"/>
                  </a:lnTo>
                  <a:lnTo>
                    <a:pt x="1416" y="881"/>
                  </a:lnTo>
                  <a:lnTo>
                    <a:pt x="1416" y="887"/>
                  </a:lnTo>
                  <a:lnTo>
                    <a:pt x="1410" y="887"/>
                  </a:lnTo>
                  <a:lnTo>
                    <a:pt x="1397" y="893"/>
                  </a:lnTo>
                  <a:lnTo>
                    <a:pt x="1379" y="905"/>
                  </a:lnTo>
                  <a:lnTo>
                    <a:pt x="1361" y="923"/>
                  </a:lnTo>
                  <a:lnTo>
                    <a:pt x="1355" y="941"/>
                  </a:lnTo>
                  <a:lnTo>
                    <a:pt x="1361" y="971"/>
                  </a:lnTo>
                  <a:lnTo>
                    <a:pt x="1367" y="989"/>
                  </a:lnTo>
                  <a:lnTo>
                    <a:pt x="1385" y="1007"/>
                  </a:lnTo>
                  <a:lnTo>
                    <a:pt x="1404" y="1025"/>
                  </a:lnTo>
                  <a:lnTo>
                    <a:pt x="1434" y="1049"/>
                  </a:lnTo>
                  <a:lnTo>
                    <a:pt x="1464" y="1067"/>
                  </a:lnTo>
                  <a:lnTo>
                    <a:pt x="1494" y="1085"/>
                  </a:lnTo>
                  <a:lnTo>
                    <a:pt x="1554" y="1091"/>
                  </a:lnTo>
                  <a:lnTo>
                    <a:pt x="1607" y="1085"/>
                  </a:lnTo>
                  <a:lnTo>
                    <a:pt x="1661" y="1067"/>
                  </a:lnTo>
                  <a:lnTo>
                    <a:pt x="1697" y="1043"/>
                  </a:lnTo>
                  <a:lnTo>
                    <a:pt x="1734" y="1019"/>
                  </a:lnTo>
                  <a:lnTo>
                    <a:pt x="1752" y="995"/>
                  </a:lnTo>
                  <a:lnTo>
                    <a:pt x="1758" y="989"/>
                  </a:lnTo>
                  <a:lnTo>
                    <a:pt x="1812" y="989"/>
                  </a:lnTo>
                  <a:lnTo>
                    <a:pt x="1860" y="983"/>
                  </a:lnTo>
                  <a:lnTo>
                    <a:pt x="1907" y="965"/>
                  </a:lnTo>
                  <a:lnTo>
                    <a:pt x="1943" y="941"/>
                  </a:lnTo>
                  <a:lnTo>
                    <a:pt x="1973" y="917"/>
                  </a:lnTo>
                  <a:lnTo>
                    <a:pt x="2003" y="899"/>
                  </a:lnTo>
                  <a:lnTo>
                    <a:pt x="2015" y="881"/>
                  </a:lnTo>
                  <a:lnTo>
                    <a:pt x="2021" y="875"/>
                  </a:lnTo>
                  <a:lnTo>
                    <a:pt x="2201" y="899"/>
                  </a:lnTo>
                  <a:lnTo>
                    <a:pt x="2243" y="905"/>
                  </a:lnTo>
                  <a:lnTo>
                    <a:pt x="2273" y="899"/>
                  </a:lnTo>
                  <a:lnTo>
                    <a:pt x="2327" y="887"/>
                  </a:lnTo>
                  <a:lnTo>
                    <a:pt x="2364" y="863"/>
                  </a:lnTo>
                  <a:lnTo>
                    <a:pt x="2388" y="827"/>
                  </a:lnTo>
                  <a:lnTo>
                    <a:pt x="2400" y="797"/>
                  </a:lnTo>
                  <a:lnTo>
                    <a:pt x="2400" y="767"/>
                  </a:lnTo>
                  <a:lnTo>
                    <a:pt x="2400" y="743"/>
                  </a:lnTo>
                  <a:lnTo>
                    <a:pt x="2400" y="737"/>
                  </a:lnTo>
                  <a:lnTo>
                    <a:pt x="2418" y="737"/>
                  </a:lnTo>
                  <a:lnTo>
                    <a:pt x="2436" y="731"/>
                  </a:lnTo>
                  <a:lnTo>
                    <a:pt x="2471" y="701"/>
                  </a:lnTo>
                  <a:lnTo>
                    <a:pt x="2513" y="660"/>
                  </a:lnTo>
                  <a:lnTo>
                    <a:pt x="2555" y="606"/>
                  </a:lnTo>
                  <a:lnTo>
                    <a:pt x="2591" y="552"/>
                  </a:lnTo>
                  <a:lnTo>
                    <a:pt x="2621" y="504"/>
                  </a:lnTo>
                  <a:lnTo>
                    <a:pt x="2639" y="468"/>
                  </a:lnTo>
                  <a:lnTo>
                    <a:pt x="2646" y="462"/>
                  </a:lnTo>
                  <a:lnTo>
                    <a:pt x="2646" y="456"/>
                  </a:lnTo>
                  <a:lnTo>
                    <a:pt x="2693" y="374"/>
                  </a:lnTo>
                  <a:lnTo>
                    <a:pt x="2723" y="29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29042" name="Rectangle 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29043" name="Rectangle 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29044" name="Rectangle 20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29045" name="Rectangle 21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29046" name="Rectangle 22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DEFE6FD-9A77-4FE1-BD74-B60BABEA804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BE70F3-D334-4B49-978A-B8357980F10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C08869-734E-45E3-A70B-3C985B90652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FF8C40-C395-40C9-81BF-012F9FA0F79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23862E-C314-4C28-934B-C900A350C20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19D7C2-CCE6-4C0A-BE34-3429914F420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225F53-0797-4E11-9691-8170E03FB89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123DEF-FE8D-4A1E-9A8E-C7390213BD7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C885B5-DAD4-469F-8EF4-8F093452AB3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7F499C-93B1-4FFE-864D-BC5452FE741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75A24B-1B67-4BB3-8904-74811ACED56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717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24300"/>
            <a:ext cx="4038600" cy="21717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AC292672-E5FF-46ED-A076-2C4CA76F76C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002" name="Group 2"/>
          <p:cNvGrpSpPr>
            <a:grpSpLocks/>
          </p:cNvGrpSpPr>
          <p:nvPr/>
        </p:nvGrpSpPr>
        <p:grpSpPr bwMode="auto">
          <a:xfrm>
            <a:off x="0" y="2438400"/>
            <a:ext cx="9144000" cy="4046538"/>
            <a:chOff x="0" y="1536"/>
            <a:chExt cx="5760" cy="2549"/>
          </a:xfrm>
        </p:grpSpPr>
        <p:sp>
          <p:nvSpPr>
            <p:cNvPr id="128003" name="Rectangle 3"/>
            <p:cNvSpPr>
              <a:spLocks noChangeArrowheads="1"/>
            </p:cNvSpPr>
            <p:nvPr userDrawn="1"/>
          </p:nvSpPr>
          <p:spPr bwMode="hidden">
            <a:xfrm rot="-1424751">
              <a:off x="2121" y="2592"/>
              <a:ext cx="3072" cy="384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8004" name="Freeform 4"/>
            <p:cNvSpPr>
              <a:spLocks/>
            </p:cNvSpPr>
            <p:nvPr userDrawn="1"/>
          </p:nvSpPr>
          <p:spPr bwMode="hidden">
            <a:xfrm>
              <a:off x="0" y="2664"/>
              <a:ext cx="2688" cy="122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60" y="552"/>
                </a:cxn>
                <a:cxn ang="0">
                  <a:pos x="1968" y="264"/>
                </a:cxn>
                <a:cxn ang="0">
                  <a:pos x="2028" y="270"/>
                </a:cxn>
                <a:cxn ang="0">
                  <a:pos x="2661" y="528"/>
                </a:cxn>
                <a:cxn ang="0">
                  <a:pos x="2688" y="648"/>
                </a:cxn>
                <a:cxn ang="0">
                  <a:pos x="2304" y="1080"/>
                </a:cxn>
                <a:cxn ang="0">
                  <a:pos x="1584" y="1224"/>
                </a:cxn>
                <a:cxn ang="0">
                  <a:pos x="1296" y="936"/>
                </a:cxn>
                <a:cxn ang="0">
                  <a:pos x="864" y="1032"/>
                </a:cxn>
                <a:cxn ang="0">
                  <a:pos x="0" y="552"/>
                </a:cxn>
                <a:cxn ang="0">
                  <a:pos x="0" y="0"/>
                </a:cxn>
              </a:cxnLst>
              <a:rect l="0" t="0" r="r" b="b"/>
              <a:pathLst>
                <a:path w="2688" h="1224">
                  <a:moveTo>
                    <a:pt x="0" y="0"/>
                  </a:moveTo>
                  <a:lnTo>
                    <a:pt x="960" y="552"/>
                  </a:lnTo>
                  <a:lnTo>
                    <a:pt x="1968" y="264"/>
                  </a:lnTo>
                  <a:lnTo>
                    <a:pt x="2028" y="270"/>
                  </a:lnTo>
                  <a:lnTo>
                    <a:pt x="2661" y="528"/>
                  </a:lnTo>
                  <a:lnTo>
                    <a:pt x="2688" y="648"/>
                  </a:lnTo>
                  <a:lnTo>
                    <a:pt x="2304" y="1080"/>
                  </a:lnTo>
                  <a:lnTo>
                    <a:pt x="1584" y="1224"/>
                  </a:lnTo>
                  <a:lnTo>
                    <a:pt x="1296" y="936"/>
                  </a:lnTo>
                  <a:lnTo>
                    <a:pt x="864" y="1032"/>
                  </a:lnTo>
                  <a:lnTo>
                    <a:pt x="0" y="5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28005" name="Freeform 5"/>
            <p:cNvSpPr>
              <a:spLocks/>
            </p:cNvSpPr>
            <p:nvPr userDrawn="1"/>
          </p:nvSpPr>
          <p:spPr bwMode="hidden">
            <a:xfrm>
              <a:off x="3359" y="1536"/>
              <a:ext cx="2401" cy="1232"/>
            </a:xfrm>
            <a:custGeom>
              <a:avLst/>
              <a:gdLst/>
              <a:ahLst/>
              <a:cxnLst>
                <a:cxn ang="0">
                  <a:pos x="2208" y="15"/>
                </a:cxn>
                <a:cxn ang="0">
                  <a:pos x="2088" y="57"/>
                </a:cxn>
                <a:cxn ang="0">
                  <a:pos x="1951" y="99"/>
                </a:cxn>
                <a:cxn ang="0">
                  <a:pos x="1704" y="135"/>
                </a:cxn>
                <a:cxn ang="0">
                  <a:pos x="1314" y="177"/>
                </a:cxn>
                <a:cxn ang="0">
                  <a:pos x="1176" y="189"/>
                </a:cxn>
                <a:cxn ang="0">
                  <a:pos x="1122" y="195"/>
                </a:cxn>
                <a:cxn ang="0">
                  <a:pos x="1075" y="231"/>
                </a:cxn>
                <a:cxn ang="0">
                  <a:pos x="924" y="321"/>
                </a:cxn>
                <a:cxn ang="0">
                  <a:pos x="840" y="369"/>
                </a:cxn>
                <a:cxn ang="0">
                  <a:pos x="630" y="458"/>
                </a:cxn>
                <a:cxn ang="0">
                  <a:pos x="529" y="500"/>
                </a:cxn>
                <a:cxn ang="0">
                  <a:pos x="487" y="542"/>
                </a:cxn>
                <a:cxn ang="0">
                  <a:pos x="457" y="590"/>
                </a:cxn>
                <a:cxn ang="0">
                  <a:pos x="402" y="638"/>
                </a:cxn>
                <a:cxn ang="0">
                  <a:pos x="330" y="758"/>
                </a:cxn>
                <a:cxn ang="0">
                  <a:pos x="312" y="788"/>
                </a:cxn>
                <a:cxn ang="0">
                  <a:pos x="252" y="824"/>
                </a:cxn>
                <a:cxn ang="0">
                  <a:pos x="84" y="926"/>
                </a:cxn>
                <a:cxn ang="0">
                  <a:pos x="0" y="992"/>
                </a:cxn>
                <a:cxn ang="0">
                  <a:pos x="12" y="1040"/>
                </a:cxn>
                <a:cxn ang="0">
                  <a:pos x="132" y="1034"/>
                </a:cxn>
                <a:cxn ang="0">
                  <a:pos x="336" y="980"/>
                </a:cxn>
                <a:cxn ang="0">
                  <a:pos x="529" y="896"/>
                </a:cxn>
                <a:cxn ang="0">
                  <a:pos x="576" y="872"/>
                </a:cxn>
                <a:cxn ang="0">
                  <a:pos x="714" y="848"/>
                </a:cxn>
                <a:cxn ang="0">
                  <a:pos x="966" y="794"/>
                </a:cxn>
                <a:cxn ang="0">
                  <a:pos x="1212" y="782"/>
                </a:cxn>
                <a:cxn ang="0">
                  <a:pos x="1416" y="872"/>
                </a:cxn>
                <a:cxn ang="0">
                  <a:pos x="1464" y="932"/>
                </a:cxn>
                <a:cxn ang="0">
                  <a:pos x="1440" y="992"/>
                </a:cxn>
                <a:cxn ang="0">
                  <a:pos x="1302" y="1040"/>
                </a:cxn>
                <a:cxn ang="0">
                  <a:pos x="1158" y="1100"/>
                </a:cxn>
                <a:cxn ang="0">
                  <a:pos x="1093" y="1148"/>
                </a:cxn>
                <a:cxn ang="0">
                  <a:pos x="1075" y="1208"/>
                </a:cxn>
                <a:cxn ang="0">
                  <a:pos x="1093" y="1232"/>
                </a:cxn>
                <a:cxn ang="0">
                  <a:pos x="1152" y="1226"/>
                </a:cxn>
                <a:cxn ang="0">
                  <a:pos x="1332" y="1208"/>
                </a:cxn>
                <a:cxn ang="0">
                  <a:pos x="1434" y="1184"/>
                </a:cxn>
                <a:cxn ang="0">
                  <a:pos x="1464" y="1172"/>
                </a:cxn>
                <a:cxn ang="0">
                  <a:pos x="1578" y="1130"/>
                </a:cxn>
                <a:cxn ang="0">
                  <a:pos x="1758" y="1064"/>
                </a:cxn>
                <a:cxn ang="0">
                  <a:pos x="1872" y="962"/>
                </a:cxn>
                <a:cxn ang="0">
                  <a:pos x="1986" y="800"/>
                </a:cxn>
                <a:cxn ang="0">
                  <a:pos x="2166" y="650"/>
                </a:cxn>
                <a:cxn ang="0">
                  <a:pos x="2257" y="590"/>
                </a:cxn>
                <a:cxn ang="0">
                  <a:pos x="2400" y="57"/>
                </a:cxn>
              </a:cxnLst>
              <a:rect l="0" t="0" r="r" b="b"/>
              <a:pathLst>
                <a:path w="2401" h="1232">
                  <a:moveTo>
                    <a:pt x="2310" y="3"/>
                  </a:moveTo>
                  <a:lnTo>
                    <a:pt x="2280" y="3"/>
                  </a:lnTo>
                  <a:lnTo>
                    <a:pt x="2208" y="15"/>
                  </a:lnTo>
                  <a:lnTo>
                    <a:pt x="2136" y="27"/>
                  </a:lnTo>
                  <a:lnTo>
                    <a:pt x="2112" y="39"/>
                  </a:lnTo>
                  <a:lnTo>
                    <a:pt x="2088" y="57"/>
                  </a:lnTo>
                  <a:lnTo>
                    <a:pt x="2082" y="63"/>
                  </a:lnTo>
                  <a:lnTo>
                    <a:pt x="2076" y="69"/>
                  </a:lnTo>
                  <a:lnTo>
                    <a:pt x="1951" y="99"/>
                  </a:lnTo>
                  <a:lnTo>
                    <a:pt x="1896" y="111"/>
                  </a:lnTo>
                  <a:lnTo>
                    <a:pt x="1836" y="117"/>
                  </a:lnTo>
                  <a:lnTo>
                    <a:pt x="1704" y="135"/>
                  </a:lnTo>
                  <a:lnTo>
                    <a:pt x="1572" y="153"/>
                  </a:lnTo>
                  <a:lnTo>
                    <a:pt x="1434" y="165"/>
                  </a:lnTo>
                  <a:lnTo>
                    <a:pt x="1314" y="177"/>
                  </a:lnTo>
                  <a:lnTo>
                    <a:pt x="1260" y="183"/>
                  </a:lnTo>
                  <a:lnTo>
                    <a:pt x="1212" y="189"/>
                  </a:lnTo>
                  <a:lnTo>
                    <a:pt x="1176" y="189"/>
                  </a:lnTo>
                  <a:lnTo>
                    <a:pt x="1146" y="195"/>
                  </a:lnTo>
                  <a:lnTo>
                    <a:pt x="1128" y="195"/>
                  </a:lnTo>
                  <a:lnTo>
                    <a:pt x="1122" y="195"/>
                  </a:lnTo>
                  <a:lnTo>
                    <a:pt x="1116" y="201"/>
                  </a:lnTo>
                  <a:lnTo>
                    <a:pt x="1105" y="207"/>
                  </a:lnTo>
                  <a:lnTo>
                    <a:pt x="1075" y="231"/>
                  </a:lnTo>
                  <a:lnTo>
                    <a:pt x="1026" y="261"/>
                  </a:lnTo>
                  <a:lnTo>
                    <a:pt x="972" y="291"/>
                  </a:lnTo>
                  <a:lnTo>
                    <a:pt x="924" y="321"/>
                  </a:lnTo>
                  <a:lnTo>
                    <a:pt x="876" y="345"/>
                  </a:lnTo>
                  <a:lnTo>
                    <a:pt x="846" y="363"/>
                  </a:lnTo>
                  <a:lnTo>
                    <a:pt x="840" y="369"/>
                  </a:lnTo>
                  <a:lnTo>
                    <a:pt x="834" y="369"/>
                  </a:lnTo>
                  <a:lnTo>
                    <a:pt x="732" y="417"/>
                  </a:lnTo>
                  <a:lnTo>
                    <a:pt x="630" y="458"/>
                  </a:lnTo>
                  <a:lnTo>
                    <a:pt x="588" y="476"/>
                  </a:lnTo>
                  <a:lnTo>
                    <a:pt x="552" y="488"/>
                  </a:lnTo>
                  <a:lnTo>
                    <a:pt x="529" y="500"/>
                  </a:lnTo>
                  <a:lnTo>
                    <a:pt x="517" y="506"/>
                  </a:lnTo>
                  <a:lnTo>
                    <a:pt x="499" y="524"/>
                  </a:lnTo>
                  <a:lnTo>
                    <a:pt x="487" y="542"/>
                  </a:lnTo>
                  <a:lnTo>
                    <a:pt x="481" y="560"/>
                  </a:lnTo>
                  <a:lnTo>
                    <a:pt x="481" y="578"/>
                  </a:lnTo>
                  <a:lnTo>
                    <a:pt x="457" y="590"/>
                  </a:lnTo>
                  <a:lnTo>
                    <a:pt x="438" y="596"/>
                  </a:lnTo>
                  <a:lnTo>
                    <a:pt x="420" y="614"/>
                  </a:lnTo>
                  <a:lnTo>
                    <a:pt x="402" y="638"/>
                  </a:lnTo>
                  <a:lnTo>
                    <a:pt x="366" y="698"/>
                  </a:lnTo>
                  <a:lnTo>
                    <a:pt x="348" y="728"/>
                  </a:lnTo>
                  <a:lnTo>
                    <a:pt x="330" y="758"/>
                  </a:lnTo>
                  <a:lnTo>
                    <a:pt x="324" y="776"/>
                  </a:lnTo>
                  <a:lnTo>
                    <a:pt x="318" y="782"/>
                  </a:lnTo>
                  <a:lnTo>
                    <a:pt x="312" y="788"/>
                  </a:lnTo>
                  <a:lnTo>
                    <a:pt x="300" y="794"/>
                  </a:lnTo>
                  <a:lnTo>
                    <a:pt x="282" y="806"/>
                  </a:lnTo>
                  <a:lnTo>
                    <a:pt x="252" y="824"/>
                  </a:lnTo>
                  <a:lnTo>
                    <a:pt x="199" y="854"/>
                  </a:lnTo>
                  <a:lnTo>
                    <a:pt x="151" y="884"/>
                  </a:lnTo>
                  <a:lnTo>
                    <a:pt x="84" y="926"/>
                  </a:lnTo>
                  <a:lnTo>
                    <a:pt x="30" y="962"/>
                  </a:lnTo>
                  <a:lnTo>
                    <a:pt x="12" y="974"/>
                  </a:lnTo>
                  <a:lnTo>
                    <a:pt x="0" y="992"/>
                  </a:lnTo>
                  <a:lnTo>
                    <a:pt x="0" y="1004"/>
                  </a:lnTo>
                  <a:lnTo>
                    <a:pt x="0" y="1022"/>
                  </a:lnTo>
                  <a:lnTo>
                    <a:pt x="12" y="1040"/>
                  </a:lnTo>
                  <a:lnTo>
                    <a:pt x="42" y="1046"/>
                  </a:lnTo>
                  <a:lnTo>
                    <a:pt x="84" y="1046"/>
                  </a:lnTo>
                  <a:lnTo>
                    <a:pt x="132" y="1034"/>
                  </a:lnTo>
                  <a:lnTo>
                    <a:pt x="193" y="1022"/>
                  </a:lnTo>
                  <a:lnTo>
                    <a:pt x="264" y="1004"/>
                  </a:lnTo>
                  <a:lnTo>
                    <a:pt x="336" y="980"/>
                  </a:lnTo>
                  <a:lnTo>
                    <a:pt x="408" y="950"/>
                  </a:lnTo>
                  <a:lnTo>
                    <a:pt x="475" y="920"/>
                  </a:lnTo>
                  <a:lnTo>
                    <a:pt x="529" y="896"/>
                  </a:lnTo>
                  <a:lnTo>
                    <a:pt x="564" y="878"/>
                  </a:lnTo>
                  <a:lnTo>
                    <a:pt x="570" y="872"/>
                  </a:lnTo>
                  <a:lnTo>
                    <a:pt x="576" y="872"/>
                  </a:lnTo>
                  <a:lnTo>
                    <a:pt x="606" y="872"/>
                  </a:lnTo>
                  <a:lnTo>
                    <a:pt x="648" y="866"/>
                  </a:lnTo>
                  <a:lnTo>
                    <a:pt x="714" y="848"/>
                  </a:lnTo>
                  <a:lnTo>
                    <a:pt x="793" y="830"/>
                  </a:lnTo>
                  <a:lnTo>
                    <a:pt x="876" y="812"/>
                  </a:lnTo>
                  <a:lnTo>
                    <a:pt x="966" y="794"/>
                  </a:lnTo>
                  <a:lnTo>
                    <a:pt x="1063" y="782"/>
                  </a:lnTo>
                  <a:lnTo>
                    <a:pt x="1152" y="776"/>
                  </a:lnTo>
                  <a:lnTo>
                    <a:pt x="1212" y="782"/>
                  </a:lnTo>
                  <a:lnTo>
                    <a:pt x="1284" y="806"/>
                  </a:lnTo>
                  <a:lnTo>
                    <a:pt x="1357" y="836"/>
                  </a:lnTo>
                  <a:lnTo>
                    <a:pt x="1416" y="872"/>
                  </a:lnTo>
                  <a:lnTo>
                    <a:pt x="1434" y="890"/>
                  </a:lnTo>
                  <a:lnTo>
                    <a:pt x="1452" y="908"/>
                  </a:lnTo>
                  <a:lnTo>
                    <a:pt x="1464" y="932"/>
                  </a:lnTo>
                  <a:lnTo>
                    <a:pt x="1464" y="950"/>
                  </a:lnTo>
                  <a:lnTo>
                    <a:pt x="1458" y="968"/>
                  </a:lnTo>
                  <a:lnTo>
                    <a:pt x="1440" y="992"/>
                  </a:lnTo>
                  <a:lnTo>
                    <a:pt x="1410" y="1004"/>
                  </a:lnTo>
                  <a:lnTo>
                    <a:pt x="1369" y="1022"/>
                  </a:lnTo>
                  <a:lnTo>
                    <a:pt x="1302" y="1040"/>
                  </a:lnTo>
                  <a:lnTo>
                    <a:pt x="1248" y="1064"/>
                  </a:lnTo>
                  <a:lnTo>
                    <a:pt x="1200" y="1082"/>
                  </a:lnTo>
                  <a:lnTo>
                    <a:pt x="1158" y="1100"/>
                  </a:lnTo>
                  <a:lnTo>
                    <a:pt x="1128" y="1118"/>
                  </a:lnTo>
                  <a:lnTo>
                    <a:pt x="1110" y="1130"/>
                  </a:lnTo>
                  <a:lnTo>
                    <a:pt x="1093" y="1148"/>
                  </a:lnTo>
                  <a:lnTo>
                    <a:pt x="1081" y="1160"/>
                  </a:lnTo>
                  <a:lnTo>
                    <a:pt x="1069" y="1190"/>
                  </a:lnTo>
                  <a:lnTo>
                    <a:pt x="1075" y="1208"/>
                  </a:lnTo>
                  <a:lnTo>
                    <a:pt x="1081" y="1220"/>
                  </a:lnTo>
                  <a:lnTo>
                    <a:pt x="1087" y="1226"/>
                  </a:lnTo>
                  <a:lnTo>
                    <a:pt x="1093" y="1232"/>
                  </a:lnTo>
                  <a:lnTo>
                    <a:pt x="1110" y="1232"/>
                  </a:lnTo>
                  <a:lnTo>
                    <a:pt x="1128" y="1226"/>
                  </a:lnTo>
                  <a:lnTo>
                    <a:pt x="1152" y="1226"/>
                  </a:lnTo>
                  <a:lnTo>
                    <a:pt x="1212" y="1220"/>
                  </a:lnTo>
                  <a:lnTo>
                    <a:pt x="1272" y="1214"/>
                  </a:lnTo>
                  <a:lnTo>
                    <a:pt x="1332" y="1208"/>
                  </a:lnTo>
                  <a:lnTo>
                    <a:pt x="1393" y="1196"/>
                  </a:lnTo>
                  <a:lnTo>
                    <a:pt x="1416" y="1190"/>
                  </a:lnTo>
                  <a:lnTo>
                    <a:pt x="1434" y="1184"/>
                  </a:lnTo>
                  <a:lnTo>
                    <a:pt x="1446" y="1178"/>
                  </a:lnTo>
                  <a:lnTo>
                    <a:pt x="1452" y="1178"/>
                  </a:lnTo>
                  <a:lnTo>
                    <a:pt x="1464" y="1172"/>
                  </a:lnTo>
                  <a:lnTo>
                    <a:pt x="1488" y="1166"/>
                  </a:lnTo>
                  <a:lnTo>
                    <a:pt x="1530" y="1148"/>
                  </a:lnTo>
                  <a:lnTo>
                    <a:pt x="1578" y="1130"/>
                  </a:lnTo>
                  <a:lnTo>
                    <a:pt x="1681" y="1094"/>
                  </a:lnTo>
                  <a:lnTo>
                    <a:pt x="1722" y="1076"/>
                  </a:lnTo>
                  <a:lnTo>
                    <a:pt x="1758" y="1064"/>
                  </a:lnTo>
                  <a:lnTo>
                    <a:pt x="1812" y="1040"/>
                  </a:lnTo>
                  <a:lnTo>
                    <a:pt x="1848" y="1004"/>
                  </a:lnTo>
                  <a:lnTo>
                    <a:pt x="1872" y="962"/>
                  </a:lnTo>
                  <a:lnTo>
                    <a:pt x="1890" y="932"/>
                  </a:lnTo>
                  <a:lnTo>
                    <a:pt x="1932" y="866"/>
                  </a:lnTo>
                  <a:lnTo>
                    <a:pt x="1986" y="800"/>
                  </a:lnTo>
                  <a:lnTo>
                    <a:pt x="2046" y="740"/>
                  </a:lnTo>
                  <a:lnTo>
                    <a:pt x="2112" y="692"/>
                  </a:lnTo>
                  <a:lnTo>
                    <a:pt x="2166" y="650"/>
                  </a:lnTo>
                  <a:lnTo>
                    <a:pt x="2214" y="620"/>
                  </a:lnTo>
                  <a:lnTo>
                    <a:pt x="2244" y="596"/>
                  </a:lnTo>
                  <a:lnTo>
                    <a:pt x="2257" y="590"/>
                  </a:lnTo>
                  <a:lnTo>
                    <a:pt x="2257" y="590"/>
                  </a:lnTo>
                  <a:lnTo>
                    <a:pt x="2400" y="518"/>
                  </a:lnTo>
                  <a:lnTo>
                    <a:pt x="2400" y="57"/>
                  </a:lnTo>
                  <a:lnTo>
                    <a:pt x="2401" y="0"/>
                  </a:lnTo>
                  <a:lnTo>
                    <a:pt x="2310" y="3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8006" name="Freeform 6"/>
            <p:cNvSpPr>
              <a:spLocks/>
            </p:cNvSpPr>
            <p:nvPr userDrawn="1"/>
          </p:nvSpPr>
          <p:spPr bwMode="hidden">
            <a:xfrm>
              <a:off x="3792" y="1536"/>
              <a:ext cx="1968" cy="762"/>
            </a:xfrm>
            <a:custGeom>
              <a:avLst/>
              <a:gdLst/>
              <a:ahLst/>
              <a:cxnLst>
                <a:cxn ang="0">
                  <a:pos x="965" y="165"/>
                </a:cxn>
                <a:cxn ang="0">
                  <a:pos x="696" y="200"/>
                </a:cxn>
                <a:cxn ang="0">
                  <a:pos x="693" y="237"/>
                </a:cxn>
                <a:cxn ang="0">
                  <a:pos x="924" y="258"/>
                </a:cxn>
                <a:cxn ang="0">
                  <a:pos x="993" y="267"/>
                </a:cxn>
                <a:cxn ang="0">
                  <a:pos x="681" y="291"/>
                </a:cxn>
                <a:cxn ang="0">
                  <a:pos x="633" y="309"/>
                </a:cxn>
                <a:cxn ang="0">
                  <a:pos x="645" y="336"/>
                </a:cxn>
                <a:cxn ang="0">
                  <a:pos x="672" y="351"/>
                </a:cxn>
                <a:cxn ang="0">
                  <a:pos x="984" y="333"/>
                </a:cxn>
                <a:cxn ang="0">
                  <a:pos x="1080" y="357"/>
                </a:cxn>
                <a:cxn ang="0">
                  <a:pos x="624" y="492"/>
                </a:cxn>
                <a:cxn ang="0">
                  <a:pos x="616" y="536"/>
                </a:cxn>
                <a:cxn ang="0">
                  <a:pos x="8" y="724"/>
                </a:cxn>
                <a:cxn ang="0">
                  <a:pos x="0" y="756"/>
                </a:cxn>
                <a:cxn ang="0">
                  <a:pos x="27" y="762"/>
                </a:cxn>
                <a:cxn ang="0">
                  <a:pos x="664" y="564"/>
                </a:cxn>
                <a:cxn ang="0">
                  <a:pos x="856" y="600"/>
                </a:cxn>
                <a:cxn ang="0">
                  <a:pos x="1158" y="507"/>
                </a:cxn>
                <a:cxn ang="0">
                  <a:pos x="1434" y="465"/>
                </a:cxn>
                <a:cxn ang="0">
                  <a:pos x="1572" y="368"/>
                </a:cxn>
                <a:cxn ang="0">
                  <a:pos x="1712" y="340"/>
                </a:cxn>
                <a:cxn ang="0">
                  <a:pos x="1856" y="328"/>
                </a:cxn>
                <a:cxn ang="0">
                  <a:pos x="1968" y="330"/>
                </a:cxn>
                <a:cxn ang="0">
                  <a:pos x="1968" y="0"/>
                </a:cxn>
                <a:cxn ang="0">
                  <a:pos x="1934" y="3"/>
                </a:cxn>
                <a:cxn ang="0">
                  <a:pos x="1832" y="5"/>
                </a:cxn>
                <a:cxn ang="0">
                  <a:pos x="1682" y="35"/>
                </a:cxn>
                <a:cxn ang="0">
                  <a:pos x="1643" y="72"/>
                </a:cxn>
                <a:cxn ang="0">
                  <a:pos x="1392" y="119"/>
                </a:cxn>
              </a:cxnLst>
              <a:rect l="0" t="0" r="r" b="b"/>
              <a:pathLst>
                <a:path w="1968" h="762">
                  <a:moveTo>
                    <a:pt x="965" y="165"/>
                  </a:moveTo>
                  <a:lnTo>
                    <a:pt x="696" y="200"/>
                  </a:lnTo>
                  <a:lnTo>
                    <a:pt x="693" y="237"/>
                  </a:lnTo>
                  <a:lnTo>
                    <a:pt x="924" y="258"/>
                  </a:lnTo>
                  <a:lnTo>
                    <a:pt x="993" y="267"/>
                  </a:lnTo>
                  <a:lnTo>
                    <a:pt x="681" y="291"/>
                  </a:lnTo>
                  <a:lnTo>
                    <a:pt x="633" y="309"/>
                  </a:lnTo>
                  <a:lnTo>
                    <a:pt x="645" y="336"/>
                  </a:lnTo>
                  <a:lnTo>
                    <a:pt x="672" y="351"/>
                  </a:lnTo>
                  <a:lnTo>
                    <a:pt x="984" y="333"/>
                  </a:lnTo>
                  <a:lnTo>
                    <a:pt x="1080" y="357"/>
                  </a:lnTo>
                  <a:lnTo>
                    <a:pt x="624" y="492"/>
                  </a:lnTo>
                  <a:lnTo>
                    <a:pt x="616" y="536"/>
                  </a:lnTo>
                  <a:lnTo>
                    <a:pt x="8" y="724"/>
                  </a:lnTo>
                  <a:lnTo>
                    <a:pt x="0" y="756"/>
                  </a:lnTo>
                  <a:lnTo>
                    <a:pt x="27" y="762"/>
                  </a:lnTo>
                  <a:lnTo>
                    <a:pt x="664" y="564"/>
                  </a:lnTo>
                  <a:lnTo>
                    <a:pt x="856" y="600"/>
                  </a:lnTo>
                  <a:lnTo>
                    <a:pt x="1158" y="507"/>
                  </a:lnTo>
                  <a:lnTo>
                    <a:pt x="1434" y="465"/>
                  </a:lnTo>
                  <a:lnTo>
                    <a:pt x="1572" y="368"/>
                  </a:lnTo>
                  <a:lnTo>
                    <a:pt x="1712" y="340"/>
                  </a:lnTo>
                  <a:lnTo>
                    <a:pt x="1856" y="328"/>
                  </a:lnTo>
                  <a:lnTo>
                    <a:pt x="1968" y="330"/>
                  </a:lnTo>
                  <a:lnTo>
                    <a:pt x="1968" y="0"/>
                  </a:lnTo>
                  <a:lnTo>
                    <a:pt x="1934" y="3"/>
                  </a:lnTo>
                  <a:lnTo>
                    <a:pt x="1832" y="5"/>
                  </a:lnTo>
                  <a:lnTo>
                    <a:pt x="1682" y="35"/>
                  </a:lnTo>
                  <a:lnTo>
                    <a:pt x="1643" y="72"/>
                  </a:lnTo>
                  <a:lnTo>
                    <a:pt x="1392" y="119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8007" name="Freeform 7"/>
            <p:cNvSpPr>
              <a:spLocks/>
            </p:cNvSpPr>
            <p:nvPr userDrawn="1"/>
          </p:nvSpPr>
          <p:spPr bwMode="hidden">
            <a:xfrm>
              <a:off x="3599" y="2477"/>
              <a:ext cx="186" cy="120"/>
            </a:xfrm>
            <a:custGeom>
              <a:avLst/>
              <a:gdLst/>
              <a:ahLst/>
              <a:cxnLst>
                <a:cxn ang="0">
                  <a:pos x="185" y="0"/>
                </a:cxn>
                <a:cxn ang="0">
                  <a:pos x="185" y="6"/>
                </a:cxn>
                <a:cxn ang="0">
                  <a:pos x="185" y="18"/>
                </a:cxn>
                <a:cxn ang="0">
                  <a:pos x="185" y="36"/>
                </a:cxn>
                <a:cxn ang="0">
                  <a:pos x="179" y="54"/>
                </a:cxn>
                <a:cxn ang="0">
                  <a:pos x="161" y="72"/>
                </a:cxn>
                <a:cxn ang="0">
                  <a:pos x="137" y="96"/>
                </a:cxn>
                <a:cxn ang="0">
                  <a:pos x="101" y="108"/>
                </a:cxn>
                <a:cxn ang="0">
                  <a:pos x="47" y="120"/>
                </a:cxn>
                <a:cxn ang="0">
                  <a:pos x="29" y="120"/>
                </a:cxn>
                <a:cxn ang="0">
                  <a:pos x="17" y="114"/>
                </a:cxn>
                <a:cxn ang="0">
                  <a:pos x="0" y="96"/>
                </a:cxn>
                <a:cxn ang="0">
                  <a:pos x="0" y="78"/>
                </a:cxn>
                <a:cxn ang="0">
                  <a:pos x="0" y="72"/>
                </a:cxn>
                <a:cxn ang="0">
                  <a:pos x="185" y="0"/>
                </a:cxn>
                <a:cxn ang="0">
                  <a:pos x="185" y="0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85" y="18"/>
                  </a:lnTo>
                  <a:lnTo>
                    <a:pt x="185" y="36"/>
                  </a:lnTo>
                  <a:lnTo>
                    <a:pt x="179" y="54"/>
                  </a:lnTo>
                  <a:lnTo>
                    <a:pt x="161" y="72"/>
                  </a:lnTo>
                  <a:lnTo>
                    <a:pt x="137" y="96"/>
                  </a:lnTo>
                  <a:lnTo>
                    <a:pt x="101" y="108"/>
                  </a:lnTo>
                  <a:lnTo>
                    <a:pt x="47" y="120"/>
                  </a:lnTo>
                  <a:lnTo>
                    <a:pt x="29" y="120"/>
                  </a:lnTo>
                  <a:lnTo>
                    <a:pt x="17" y="114"/>
                  </a:lnTo>
                  <a:lnTo>
                    <a:pt x="0" y="96"/>
                  </a:lnTo>
                  <a:lnTo>
                    <a:pt x="0" y="78"/>
                  </a:lnTo>
                  <a:lnTo>
                    <a:pt x="0" y="72"/>
                  </a:lnTo>
                  <a:lnTo>
                    <a:pt x="185" y="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8008" name="Freeform 8"/>
            <p:cNvSpPr>
              <a:spLocks/>
            </p:cNvSpPr>
            <p:nvPr userDrawn="1"/>
          </p:nvSpPr>
          <p:spPr bwMode="hidden">
            <a:xfrm>
              <a:off x="3779" y="2393"/>
              <a:ext cx="185" cy="120"/>
            </a:xfrm>
            <a:custGeom>
              <a:avLst/>
              <a:gdLst/>
              <a:ahLst/>
              <a:cxnLst>
                <a:cxn ang="0">
                  <a:pos x="185" y="0"/>
                </a:cxn>
                <a:cxn ang="0">
                  <a:pos x="185" y="6"/>
                </a:cxn>
                <a:cxn ang="0">
                  <a:pos x="179" y="24"/>
                </a:cxn>
                <a:cxn ang="0">
                  <a:pos x="167" y="42"/>
                </a:cxn>
                <a:cxn ang="0">
                  <a:pos x="149" y="66"/>
                </a:cxn>
                <a:cxn ang="0">
                  <a:pos x="131" y="90"/>
                </a:cxn>
                <a:cxn ang="0">
                  <a:pos x="102" y="108"/>
                </a:cxn>
                <a:cxn ang="0">
                  <a:pos x="66" y="120"/>
                </a:cxn>
                <a:cxn ang="0">
                  <a:pos x="18" y="120"/>
                </a:cxn>
                <a:cxn ang="0">
                  <a:pos x="0" y="60"/>
                </a:cxn>
                <a:cxn ang="0">
                  <a:pos x="185" y="0"/>
                </a:cxn>
                <a:cxn ang="0">
                  <a:pos x="185" y="0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79" y="24"/>
                  </a:lnTo>
                  <a:lnTo>
                    <a:pt x="167" y="42"/>
                  </a:lnTo>
                  <a:lnTo>
                    <a:pt x="149" y="66"/>
                  </a:lnTo>
                  <a:lnTo>
                    <a:pt x="131" y="90"/>
                  </a:lnTo>
                  <a:lnTo>
                    <a:pt x="102" y="108"/>
                  </a:lnTo>
                  <a:lnTo>
                    <a:pt x="66" y="120"/>
                  </a:lnTo>
                  <a:lnTo>
                    <a:pt x="18" y="120"/>
                  </a:lnTo>
                  <a:lnTo>
                    <a:pt x="0" y="60"/>
                  </a:lnTo>
                  <a:lnTo>
                    <a:pt x="185" y="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8009" name="Freeform 9"/>
            <p:cNvSpPr>
              <a:spLocks/>
            </p:cNvSpPr>
            <p:nvPr userDrawn="1"/>
          </p:nvSpPr>
          <p:spPr bwMode="hidden">
            <a:xfrm>
              <a:off x="3839" y="1836"/>
              <a:ext cx="528" cy="275"/>
            </a:xfrm>
            <a:custGeom>
              <a:avLst/>
              <a:gdLst/>
              <a:ahLst/>
              <a:cxnLst>
                <a:cxn ang="0">
                  <a:pos x="0" y="275"/>
                </a:cxn>
                <a:cxn ang="0">
                  <a:pos x="0" y="269"/>
                </a:cxn>
                <a:cxn ang="0">
                  <a:pos x="6" y="251"/>
                </a:cxn>
                <a:cxn ang="0">
                  <a:pos x="6" y="239"/>
                </a:cxn>
                <a:cxn ang="0">
                  <a:pos x="12" y="227"/>
                </a:cxn>
                <a:cxn ang="0">
                  <a:pos x="18" y="221"/>
                </a:cxn>
                <a:cxn ang="0">
                  <a:pos x="36" y="215"/>
                </a:cxn>
                <a:cxn ang="0">
                  <a:pos x="77" y="203"/>
                </a:cxn>
                <a:cxn ang="0">
                  <a:pos x="137" y="179"/>
                </a:cxn>
                <a:cxn ang="0">
                  <a:pos x="209" y="143"/>
                </a:cxn>
                <a:cxn ang="0">
                  <a:pos x="251" y="120"/>
                </a:cxn>
                <a:cxn ang="0">
                  <a:pos x="299" y="96"/>
                </a:cxn>
                <a:cxn ang="0">
                  <a:pos x="394" y="48"/>
                </a:cxn>
                <a:cxn ang="0">
                  <a:pos x="442" y="30"/>
                </a:cxn>
                <a:cxn ang="0">
                  <a:pos x="478" y="12"/>
                </a:cxn>
                <a:cxn ang="0">
                  <a:pos x="502" y="6"/>
                </a:cxn>
                <a:cxn ang="0">
                  <a:pos x="520" y="0"/>
                </a:cxn>
                <a:cxn ang="0">
                  <a:pos x="526" y="0"/>
                </a:cxn>
                <a:cxn ang="0">
                  <a:pos x="520" y="6"/>
                </a:cxn>
                <a:cxn ang="0">
                  <a:pos x="508" y="12"/>
                </a:cxn>
                <a:cxn ang="0">
                  <a:pos x="484" y="24"/>
                </a:cxn>
                <a:cxn ang="0">
                  <a:pos x="460" y="42"/>
                </a:cxn>
                <a:cxn ang="0">
                  <a:pos x="436" y="54"/>
                </a:cxn>
                <a:cxn ang="0">
                  <a:pos x="394" y="78"/>
                </a:cxn>
                <a:cxn ang="0">
                  <a:pos x="340" y="108"/>
                </a:cxn>
                <a:cxn ang="0">
                  <a:pos x="275" y="143"/>
                </a:cxn>
                <a:cxn ang="0">
                  <a:pos x="131" y="221"/>
                </a:cxn>
                <a:cxn ang="0">
                  <a:pos x="65" y="251"/>
                </a:cxn>
                <a:cxn ang="0">
                  <a:pos x="0" y="275"/>
                </a:cxn>
                <a:cxn ang="0">
                  <a:pos x="0" y="275"/>
                </a:cxn>
              </a:cxnLst>
              <a:rect l="0" t="0" r="r" b="b"/>
              <a:pathLst>
                <a:path w="526" h="275">
                  <a:moveTo>
                    <a:pt x="0" y="275"/>
                  </a:moveTo>
                  <a:lnTo>
                    <a:pt x="0" y="269"/>
                  </a:lnTo>
                  <a:lnTo>
                    <a:pt x="6" y="251"/>
                  </a:lnTo>
                  <a:lnTo>
                    <a:pt x="6" y="239"/>
                  </a:lnTo>
                  <a:lnTo>
                    <a:pt x="12" y="227"/>
                  </a:lnTo>
                  <a:lnTo>
                    <a:pt x="18" y="221"/>
                  </a:lnTo>
                  <a:lnTo>
                    <a:pt x="36" y="215"/>
                  </a:lnTo>
                  <a:lnTo>
                    <a:pt x="77" y="203"/>
                  </a:lnTo>
                  <a:lnTo>
                    <a:pt x="137" y="179"/>
                  </a:lnTo>
                  <a:lnTo>
                    <a:pt x="209" y="143"/>
                  </a:lnTo>
                  <a:lnTo>
                    <a:pt x="251" y="120"/>
                  </a:lnTo>
                  <a:lnTo>
                    <a:pt x="299" y="96"/>
                  </a:lnTo>
                  <a:lnTo>
                    <a:pt x="394" y="48"/>
                  </a:lnTo>
                  <a:lnTo>
                    <a:pt x="442" y="30"/>
                  </a:lnTo>
                  <a:lnTo>
                    <a:pt x="478" y="12"/>
                  </a:lnTo>
                  <a:lnTo>
                    <a:pt x="502" y="6"/>
                  </a:lnTo>
                  <a:lnTo>
                    <a:pt x="520" y="0"/>
                  </a:lnTo>
                  <a:lnTo>
                    <a:pt x="526" y="0"/>
                  </a:lnTo>
                  <a:lnTo>
                    <a:pt x="520" y="6"/>
                  </a:lnTo>
                  <a:lnTo>
                    <a:pt x="508" y="12"/>
                  </a:lnTo>
                  <a:lnTo>
                    <a:pt x="484" y="24"/>
                  </a:lnTo>
                  <a:lnTo>
                    <a:pt x="460" y="42"/>
                  </a:lnTo>
                  <a:lnTo>
                    <a:pt x="436" y="54"/>
                  </a:lnTo>
                  <a:lnTo>
                    <a:pt x="394" y="78"/>
                  </a:lnTo>
                  <a:lnTo>
                    <a:pt x="340" y="108"/>
                  </a:lnTo>
                  <a:lnTo>
                    <a:pt x="275" y="143"/>
                  </a:lnTo>
                  <a:lnTo>
                    <a:pt x="131" y="221"/>
                  </a:lnTo>
                  <a:lnTo>
                    <a:pt x="65" y="251"/>
                  </a:lnTo>
                  <a:lnTo>
                    <a:pt x="0" y="275"/>
                  </a:lnTo>
                  <a:lnTo>
                    <a:pt x="0" y="27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8010" name="Freeform 10"/>
            <p:cNvSpPr>
              <a:spLocks/>
            </p:cNvSpPr>
            <p:nvPr userDrawn="1"/>
          </p:nvSpPr>
          <p:spPr bwMode="hidden">
            <a:xfrm>
              <a:off x="3676" y="2015"/>
              <a:ext cx="721" cy="306"/>
            </a:xfrm>
            <a:custGeom>
              <a:avLst/>
              <a:gdLst/>
              <a:ahLst/>
              <a:cxnLst>
                <a:cxn ang="0">
                  <a:pos x="48" y="216"/>
                </a:cxn>
                <a:cxn ang="0">
                  <a:pos x="30" y="252"/>
                </a:cxn>
                <a:cxn ang="0">
                  <a:pos x="12" y="282"/>
                </a:cxn>
                <a:cxn ang="0">
                  <a:pos x="6" y="300"/>
                </a:cxn>
                <a:cxn ang="0">
                  <a:pos x="0" y="306"/>
                </a:cxn>
                <a:cxn ang="0">
                  <a:pos x="48" y="276"/>
                </a:cxn>
                <a:cxn ang="0">
                  <a:pos x="84" y="252"/>
                </a:cxn>
                <a:cxn ang="0">
                  <a:pos x="108" y="234"/>
                </a:cxn>
                <a:cxn ang="0">
                  <a:pos x="120" y="228"/>
                </a:cxn>
                <a:cxn ang="0">
                  <a:pos x="126" y="228"/>
                </a:cxn>
                <a:cxn ang="0">
                  <a:pos x="144" y="222"/>
                </a:cxn>
                <a:cxn ang="0">
                  <a:pos x="168" y="216"/>
                </a:cxn>
                <a:cxn ang="0">
                  <a:pos x="198" y="204"/>
                </a:cxn>
                <a:cxn ang="0">
                  <a:pos x="275" y="180"/>
                </a:cxn>
                <a:cxn ang="0">
                  <a:pos x="371" y="156"/>
                </a:cxn>
                <a:cxn ang="0">
                  <a:pos x="461" y="126"/>
                </a:cxn>
                <a:cxn ang="0">
                  <a:pos x="544" y="102"/>
                </a:cxn>
                <a:cxn ang="0">
                  <a:pos x="574" y="90"/>
                </a:cxn>
                <a:cxn ang="0">
                  <a:pos x="604" y="84"/>
                </a:cxn>
                <a:cxn ang="0">
                  <a:pos x="622" y="78"/>
                </a:cxn>
                <a:cxn ang="0">
                  <a:pos x="628" y="72"/>
                </a:cxn>
                <a:cxn ang="0">
                  <a:pos x="634" y="66"/>
                </a:cxn>
                <a:cxn ang="0">
                  <a:pos x="652" y="60"/>
                </a:cxn>
                <a:cxn ang="0">
                  <a:pos x="694" y="30"/>
                </a:cxn>
                <a:cxn ang="0">
                  <a:pos x="712" y="18"/>
                </a:cxn>
                <a:cxn ang="0">
                  <a:pos x="718" y="6"/>
                </a:cxn>
                <a:cxn ang="0">
                  <a:pos x="712" y="0"/>
                </a:cxn>
                <a:cxn ang="0">
                  <a:pos x="688" y="0"/>
                </a:cxn>
                <a:cxn ang="0">
                  <a:pos x="628" y="0"/>
                </a:cxn>
                <a:cxn ang="0">
                  <a:pos x="580" y="0"/>
                </a:cxn>
                <a:cxn ang="0">
                  <a:pos x="544" y="0"/>
                </a:cxn>
                <a:cxn ang="0">
                  <a:pos x="514" y="18"/>
                </a:cxn>
                <a:cxn ang="0">
                  <a:pos x="485" y="42"/>
                </a:cxn>
                <a:cxn ang="0">
                  <a:pos x="467" y="54"/>
                </a:cxn>
                <a:cxn ang="0">
                  <a:pos x="449" y="60"/>
                </a:cxn>
                <a:cxn ang="0">
                  <a:pos x="425" y="60"/>
                </a:cxn>
                <a:cxn ang="0">
                  <a:pos x="389" y="66"/>
                </a:cxn>
                <a:cxn ang="0">
                  <a:pos x="347" y="84"/>
                </a:cxn>
                <a:cxn ang="0">
                  <a:pos x="311" y="108"/>
                </a:cxn>
                <a:cxn ang="0">
                  <a:pos x="287" y="126"/>
                </a:cxn>
                <a:cxn ang="0">
                  <a:pos x="275" y="132"/>
                </a:cxn>
                <a:cxn ang="0">
                  <a:pos x="257" y="138"/>
                </a:cxn>
                <a:cxn ang="0">
                  <a:pos x="221" y="138"/>
                </a:cxn>
                <a:cxn ang="0">
                  <a:pos x="186" y="138"/>
                </a:cxn>
                <a:cxn ang="0">
                  <a:pos x="180" y="138"/>
                </a:cxn>
                <a:cxn ang="0">
                  <a:pos x="174" y="138"/>
                </a:cxn>
                <a:cxn ang="0">
                  <a:pos x="114" y="162"/>
                </a:cxn>
                <a:cxn ang="0">
                  <a:pos x="48" y="216"/>
                </a:cxn>
                <a:cxn ang="0">
                  <a:pos x="48" y="216"/>
                </a:cxn>
              </a:cxnLst>
              <a:rect l="0" t="0" r="r" b="b"/>
              <a:pathLst>
                <a:path w="718" h="306">
                  <a:moveTo>
                    <a:pt x="48" y="216"/>
                  </a:moveTo>
                  <a:lnTo>
                    <a:pt x="30" y="252"/>
                  </a:lnTo>
                  <a:lnTo>
                    <a:pt x="12" y="282"/>
                  </a:lnTo>
                  <a:lnTo>
                    <a:pt x="6" y="300"/>
                  </a:lnTo>
                  <a:lnTo>
                    <a:pt x="0" y="306"/>
                  </a:lnTo>
                  <a:lnTo>
                    <a:pt x="48" y="276"/>
                  </a:lnTo>
                  <a:lnTo>
                    <a:pt x="84" y="252"/>
                  </a:lnTo>
                  <a:lnTo>
                    <a:pt x="108" y="234"/>
                  </a:lnTo>
                  <a:lnTo>
                    <a:pt x="120" y="228"/>
                  </a:lnTo>
                  <a:lnTo>
                    <a:pt x="126" y="228"/>
                  </a:lnTo>
                  <a:lnTo>
                    <a:pt x="144" y="222"/>
                  </a:lnTo>
                  <a:lnTo>
                    <a:pt x="168" y="216"/>
                  </a:lnTo>
                  <a:lnTo>
                    <a:pt x="198" y="204"/>
                  </a:lnTo>
                  <a:lnTo>
                    <a:pt x="275" y="180"/>
                  </a:lnTo>
                  <a:lnTo>
                    <a:pt x="371" y="156"/>
                  </a:lnTo>
                  <a:lnTo>
                    <a:pt x="461" y="126"/>
                  </a:lnTo>
                  <a:lnTo>
                    <a:pt x="544" y="102"/>
                  </a:lnTo>
                  <a:lnTo>
                    <a:pt x="574" y="90"/>
                  </a:lnTo>
                  <a:lnTo>
                    <a:pt x="604" y="84"/>
                  </a:lnTo>
                  <a:lnTo>
                    <a:pt x="622" y="78"/>
                  </a:lnTo>
                  <a:lnTo>
                    <a:pt x="628" y="72"/>
                  </a:lnTo>
                  <a:lnTo>
                    <a:pt x="634" y="66"/>
                  </a:lnTo>
                  <a:lnTo>
                    <a:pt x="652" y="60"/>
                  </a:lnTo>
                  <a:lnTo>
                    <a:pt x="694" y="30"/>
                  </a:lnTo>
                  <a:lnTo>
                    <a:pt x="712" y="18"/>
                  </a:lnTo>
                  <a:lnTo>
                    <a:pt x="718" y="6"/>
                  </a:lnTo>
                  <a:lnTo>
                    <a:pt x="712" y="0"/>
                  </a:lnTo>
                  <a:lnTo>
                    <a:pt x="688" y="0"/>
                  </a:lnTo>
                  <a:lnTo>
                    <a:pt x="628" y="0"/>
                  </a:lnTo>
                  <a:lnTo>
                    <a:pt x="580" y="0"/>
                  </a:lnTo>
                  <a:lnTo>
                    <a:pt x="544" y="0"/>
                  </a:lnTo>
                  <a:lnTo>
                    <a:pt x="514" y="18"/>
                  </a:lnTo>
                  <a:lnTo>
                    <a:pt x="485" y="42"/>
                  </a:lnTo>
                  <a:lnTo>
                    <a:pt x="467" y="54"/>
                  </a:lnTo>
                  <a:lnTo>
                    <a:pt x="449" y="60"/>
                  </a:lnTo>
                  <a:lnTo>
                    <a:pt x="425" y="60"/>
                  </a:lnTo>
                  <a:lnTo>
                    <a:pt x="389" y="66"/>
                  </a:lnTo>
                  <a:lnTo>
                    <a:pt x="347" y="84"/>
                  </a:lnTo>
                  <a:lnTo>
                    <a:pt x="311" y="108"/>
                  </a:lnTo>
                  <a:lnTo>
                    <a:pt x="287" y="126"/>
                  </a:lnTo>
                  <a:lnTo>
                    <a:pt x="275" y="132"/>
                  </a:lnTo>
                  <a:lnTo>
                    <a:pt x="257" y="138"/>
                  </a:lnTo>
                  <a:lnTo>
                    <a:pt x="221" y="138"/>
                  </a:lnTo>
                  <a:lnTo>
                    <a:pt x="186" y="138"/>
                  </a:lnTo>
                  <a:lnTo>
                    <a:pt x="180" y="138"/>
                  </a:lnTo>
                  <a:lnTo>
                    <a:pt x="174" y="138"/>
                  </a:lnTo>
                  <a:lnTo>
                    <a:pt x="114" y="162"/>
                  </a:lnTo>
                  <a:lnTo>
                    <a:pt x="48" y="216"/>
                  </a:lnTo>
                  <a:lnTo>
                    <a:pt x="48" y="2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8011" name="Freeform 11"/>
            <p:cNvSpPr>
              <a:spLocks/>
            </p:cNvSpPr>
            <p:nvPr userDrawn="1"/>
          </p:nvSpPr>
          <p:spPr bwMode="hidden">
            <a:xfrm>
              <a:off x="3358" y="1890"/>
              <a:ext cx="2400" cy="881"/>
            </a:xfrm>
            <a:custGeom>
              <a:avLst/>
              <a:gdLst/>
              <a:ahLst/>
              <a:cxnLst>
                <a:cxn ang="0">
                  <a:pos x="2231" y="54"/>
                </a:cxn>
                <a:cxn ang="0">
                  <a:pos x="2189" y="54"/>
                </a:cxn>
                <a:cxn ang="0">
                  <a:pos x="2147" y="66"/>
                </a:cxn>
                <a:cxn ang="0">
                  <a:pos x="2021" y="101"/>
                </a:cxn>
                <a:cxn ang="0">
                  <a:pos x="1956" y="119"/>
                </a:cxn>
                <a:cxn ang="0">
                  <a:pos x="1860" y="167"/>
                </a:cxn>
                <a:cxn ang="0">
                  <a:pos x="1836" y="245"/>
                </a:cxn>
                <a:cxn ang="0">
                  <a:pos x="1842" y="305"/>
                </a:cxn>
                <a:cxn ang="0">
                  <a:pos x="1758" y="317"/>
                </a:cxn>
                <a:cxn ang="0">
                  <a:pos x="1597" y="263"/>
                </a:cxn>
                <a:cxn ang="0">
                  <a:pos x="1507" y="257"/>
                </a:cxn>
                <a:cxn ang="0">
                  <a:pos x="1399" y="311"/>
                </a:cxn>
                <a:cxn ang="0">
                  <a:pos x="1334" y="353"/>
                </a:cxn>
                <a:cxn ang="0">
                  <a:pos x="1310" y="359"/>
                </a:cxn>
                <a:cxn ang="0">
                  <a:pos x="1214" y="371"/>
                </a:cxn>
                <a:cxn ang="0">
                  <a:pos x="1160" y="365"/>
                </a:cxn>
                <a:cxn ang="0">
                  <a:pos x="1053" y="371"/>
                </a:cxn>
                <a:cxn ang="0">
                  <a:pos x="957" y="383"/>
                </a:cxn>
                <a:cxn ang="0">
                  <a:pos x="921" y="401"/>
                </a:cxn>
                <a:cxn ang="0">
                  <a:pos x="819" y="419"/>
                </a:cxn>
                <a:cxn ang="0">
                  <a:pos x="778" y="419"/>
                </a:cxn>
                <a:cxn ang="0">
                  <a:pos x="664" y="437"/>
                </a:cxn>
                <a:cxn ang="0">
                  <a:pos x="598" y="473"/>
                </a:cxn>
                <a:cxn ang="0">
                  <a:pos x="503" y="467"/>
                </a:cxn>
                <a:cxn ang="0">
                  <a:pos x="431" y="491"/>
                </a:cxn>
                <a:cxn ang="0">
                  <a:pos x="413" y="539"/>
                </a:cxn>
                <a:cxn ang="0">
                  <a:pos x="347" y="569"/>
                </a:cxn>
                <a:cxn ang="0">
                  <a:pos x="222" y="599"/>
                </a:cxn>
                <a:cxn ang="0">
                  <a:pos x="138" y="647"/>
                </a:cxn>
                <a:cxn ang="0">
                  <a:pos x="108" y="659"/>
                </a:cxn>
                <a:cxn ang="0">
                  <a:pos x="0" y="671"/>
                </a:cxn>
                <a:cxn ang="0">
                  <a:pos x="84" y="695"/>
                </a:cxn>
                <a:cxn ang="0">
                  <a:pos x="263" y="653"/>
                </a:cxn>
                <a:cxn ang="0">
                  <a:pos x="473" y="569"/>
                </a:cxn>
                <a:cxn ang="0">
                  <a:pos x="568" y="521"/>
                </a:cxn>
                <a:cxn ang="0">
                  <a:pos x="646" y="515"/>
                </a:cxn>
                <a:cxn ang="0">
                  <a:pos x="873" y="461"/>
                </a:cxn>
                <a:cxn ang="0">
                  <a:pos x="1148" y="425"/>
                </a:cxn>
                <a:cxn ang="0">
                  <a:pos x="1292" y="461"/>
                </a:cxn>
                <a:cxn ang="0">
                  <a:pos x="1417" y="533"/>
                </a:cxn>
                <a:cxn ang="0">
                  <a:pos x="1435" y="617"/>
                </a:cxn>
                <a:cxn ang="0">
                  <a:pos x="1376" y="653"/>
                </a:cxn>
                <a:cxn ang="0">
                  <a:pos x="1226" y="701"/>
                </a:cxn>
                <a:cxn ang="0">
                  <a:pos x="1112" y="755"/>
                </a:cxn>
                <a:cxn ang="0">
                  <a:pos x="1065" y="809"/>
                </a:cxn>
                <a:cxn ang="0">
                  <a:pos x="1077" y="869"/>
                </a:cxn>
                <a:cxn ang="0">
                  <a:pos x="1106" y="881"/>
                </a:cxn>
                <a:cxn ang="0">
                  <a:pos x="1208" y="869"/>
                </a:cxn>
                <a:cxn ang="0">
                  <a:pos x="1388" y="857"/>
                </a:cxn>
                <a:cxn ang="0">
                  <a:pos x="1441" y="851"/>
                </a:cxn>
                <a:cxn ang="0">
                  <a:pos x="1483" y="833"/>
                </a:cxn>
                <a:cxn ang="0">
                  <a:pos x="1675" y="743"/>
                </a:cxn>
                <a:cxn ang="0">
                  <a:pos x="1806" y="689"/>
                </a:cxn>
                <a:cxn ang="0">
                  <a:pos x="1884" y="581"/>
                </a:cxn>
                <a:cxn ang="0">
                  <a:pos x="2039" y="389"/>
                </a:cxn>
                <a:cxn ang="0">
                  <a:pos x="2207" y="269"/>
                </a:cxn>
                <a:cxn ang="0">
                  <a:pos x="2249" y="239"/>
                </a:cxn>
                <a:cxn ang="0">
                  <a:pos x="2392" y="0"/>
                </a:cxn>
                <a:cxn ang="0">
                  <a:pos x="2302" y="36"/>
                </a:cxn>
              </a:cxnLst>
              <a:rect l="0" t="0" r="r" b="b"/>
              <a:pathLst>
                <a:path w="2392" h="881">
                  <a:moveTo>
                    <a:pt x="2302" y="36"/>
                  </a:moveTo>
                  <a:lnTo>
                    <a:pt x="2266" y="48"/>
                  </a:lnTo>
                  <a:lnTo>
                    <a:pt x="2231" y="54"/>
                  </a:lnTo>
                  <a:lnTo>
                    <a:pt x="2201" y="54"/>
                  </a:lnTo>
                  <a:lnTo>
                    <a:pt x="2195" y="54"/>
                  </a:lnTo>
                  <a:lnTo>
                    <a:pt x="2189" y="54"/>
                  </a:lnTo>
                  <a:lnTo>
                    <a:pt x="2189" y="54"/>
                  </a:lnTo>
                  <a:lnTo>
                    <a:pt x="2177" y="60"/>
                  </a:lnTo>
                  <a:lnTo>
                    <a:pt x="2147" y="66"/>
                  </a:lnTo>
                  <a:lnTo>
                    <a:pt x="2105" y="78"/>
                  </a:lnTo>
                  <a:lnTo>
                    <a:pt x="2057" y="89"/>
                  </a:lnTo>
                  <a:lnTo>
                    <a:pt x="2021" y="101"/>
                  </a:lnTo>
                  <a:lnTo>
                    <a:pt x="1997" y="107"/>
                  </a:lnTo>
                  <a:lnTo>
                    <a:pt x="1973" y="113"/>
                  </a:lnTo>
                  <a:lnTo>
                    <a:pt x="1956" y="119"/>
                  </a:lnTo>
                  <a:lnTo>
                    <a:pt x="1926" y="131"/>
                  </a:lnTo>
                  <a:lnTo>
                    <a:pt x="1896" y="137"/>
                  </a:lnTo>
                  <a:lnTo>
                    <a:pt x="1860" y="167"/>
                  </a:lnTo>
                  <a:lnTo>
                    <a:pt x="1842" y="191"/>
                  </a:lnTo>
                  <a:lnTo>
                    <a:pt x="1836" y="221"/>
                  </a:lnTo>
                  <a:lnTo>
                    <a:pt x="1836" y="245"/>
                  </a:lnTo>
                  <a:lnTo>
                    <a:pt x="1842" y="269"/>
                  </a:lnTo>
                  <a:lnTo>
                    <a:pt x="1842" y="293"/>
                  </a:lnTo>
                  <a:lnTo>
                    <a:pt x="1842" y="305"/>
                  </a:lnTo>
                  <a:lnTo>
                    <a:pt x="1824" y="323"/>
                  </a:lnTo>
                  <a:lnTo>
                    <a:pt x="1794" y="329"/>
                  </a:lnTo>
                  <a:lnTo>
                    <a:pt x="1758" y="317"/>
                  </a:lnTo>
                  <a:lnTo>
                    <a:pt x="1716" y="299"/>
                  </a:lnTo>
                  <a:lnTo>
                    <a:pt x="1657" y="275"/>
                  </a:lnTo>
                  <a:lnTo>
                    <a:pt x="1597" y="263"/>
                  </a:lnTo>
                  <a:lnTo>
                    <a:pt x="1543" y="257"/>
                  </a:lnTo>
                  <a:lnTo>
                    <a:pt x="1519" y="257"/>
                  </a:lnTo>
                  <a:lnTo>
                    <a:pt x="1507" y="257"/>
                  </a:lnTo>
                  <a:lnTo>
                    <a:pt x="1489" y="263"/>
                  </a:lnTo>
                  <a:lnTo>
                    <a:pt x="1459" y="275"/>
                  </a:lnTo>
                  <a:lnTo>
                    <a:pt x="1399" y="311"/>
                  </a:lnTo>
                  <a:lnTo>
                    <a:pt x="1376" y="329"/>
                  </a:lnTo>
                  <a:lnTo>
                    <a:pt x="1352" y="341"/>
                  </a:lnTo>
                  <a:lnTo>
                    <a:pt x="1334" y="353"/>
                  </a:lnTo>
                  <a:lnTo>
                    <a:pt x="1328" y="359"/>
                  </a:lnTo>
                  <a:lnTo>
                    <a:pt x="1322" y="359"/>
                  </a:lnTo>
                  <a:lnTo>
                    <a:pt x="1310" y="359"/>
                  </a:lnTo>
                  <a:lnTo>
                    <a:pt x="1286" y="365"/>
                  </a:lnTo>
                  <a:lnTo>
                    <a:pt x="1262" y="365"/>
                  </a:lnTo>
                  <a:lnTo>
                    <a:pt x="1214" y="371"/>
                  </a:lnTo>
                  <a:lnTo>
                    <a:pt x="1196" y="371"/>
                  </a:lnTo>
                  <a:lnTo>
                    <a:pt x="1178" y="365"/>
                  </a:lnTo>
                  <a:lnTo>
                    <a:pt x="1160" y="365"/>
                  </a:lnTo>
                  <a:lnTo>
                    <a:pt x="1130" y="365"/>
                  </a:lnTo>
                  <a:lnTo>
                    <a:pt x="1095" y="365"/>
                  </a:lnTo>
                  <a:lnTo>
                    <a:pt x="1053" y="371"/>
                  </a:lnTo>
                  <a:lnTo>
                    <a:pt x="1017" y="377"/>
                  </a:lnTo>
                  <a:lnTo>
                    <a:pt x="981" y="377"/>
                  </a:lnTo>
                  <a:lnTo>
                    <a:pt x="957" y="383"/>
                  </a:lnTo>
                  <a:lnTo>
                    <a:pt x="945" y="389"/>
                  </a:lnTo>
                  <a:lnTo>
                    <a:pt x="939" y="395"/>
                  </a:lnTo>
                  <a:lnTo>
                    <a:pt x="921" y="401"/>
                  </a:lnTo>
                  <a:lnTo>
                    <a:pt x="879" y="407"/>
                  </a:lnTo>
                  <a:lnTo>
                    <a:pt x="837" y="419"/>
                  </a:lnTo>
                  <a:lnTo>
                    <a:pt x="819" y="419"/>
                  </a:lnTo>
                  <a:lnTo>
                    <a:pt x="808" y="419"/>
                  </a:lnTo>
                  <a:lnTo>
                    <a:pt x="796" y="419"/>
                  </a:lnTo>
                  <a:lnTo>
                    <a:pt x="778" y="419"/>
                  </a:lnTo>
                  <a:lnTo>
                    <a:pt x="754" y="419"/>
                  </a:lnTo>
                  <a:lnTo>
                    <a:pt x="724" y="425"/>
                  </a:lnTo>
                  <a:lnTo>
                    <a:pt x="664" y="437"/>
                  </a:lnTo>
                  <a:lnTo>
                    <a:pt x="640" y="449"/>
                  </a:lnTo>
                  <a:lnTo>
                    <a:pt x="616" y="461"/>
                  </a:lnTo>
                  <a:lnTo>
                    <a:pt x="598" y="473"/>
                  </a:lnTo>
                  <a:lnTo>
                    <a:pt x="580" y="473"/>
                  </a:lnTo>
                  <a:lnTo>
                    <a:pt x="538" y="473"/>
                  </a:lnTo>
                  <a:lnTo>
                    <a:pt x="503" y="467"/>
                  </a:lnTo>
                  <a:lnTo>
                    <a:pt x="461" y="473"/>
                  </a:lnTo>
                  <a:lnTo>
                    <a:pt x="443" y="479"/>
                  </a:lnTo>
                  <a:lnTo>
                    <a:pt x="431" y="491"/>
                  </a:lnTo>
                  <a:lnTo>
                    <a:pt x="425" y="509"/>
                  </a:lnTo>
                  <a:lnTo>
                    <a:pt x="419" y="533"/>
                  </a:lnTo>
                  <a:lnTo>
                    <a:pt x="413" y="539"/>
                  </a:lnTo>
                  <a:lnTo>
                    <a:pt x="407" y="545"/>
                  </a:lnTo>
                  <a:lnTo>
                    <a:pt x="389" y="551"/>
                  </a:lnTo>
                  <a:lnTo>
                    <a:pt x="347" y="569"/>
                  </a:lnTo>
                  <a:lnTo>
                    <a:pt x="299" y="587"/>
                  </a:lnTo>
                  <a:lnTo>
                    <a:pt x="257" y="593"/>
                  </a:lnTo>
                  <a:lnTo>
                    <a:pt x="222" y="599"/>
                  </a:lnTo>
                  <a:lnTo>
                    <a:pt x="180" y="617"/>
                  </a:lnTo>
                  <a:lnTo>
                    <a:pt x="150" y="641"/>
                  </a:lnTo>
                  <a:lnTo>
                    <a:pt x="138" y="647"/>
                  </a:lnTo>
                  <a:lnTo>
                    <a:pt x="132" y="653"/>
                  </a:lnTo>
                  <a:lnTo>
                    <a:pt x="126" y="659"/>
                  </a:lnTo>
                  <a:lnTo>
                    <a:pt x="108" y="659"/>
                  </a:lnTo>
                  <a:lnTo>
                    <a:pt x="96" y="653"/>
                  </a:lnTo>
                  <a:lnTo>
                    <a:pt x="90" y="653"/>
                  </a:lnTo>
                  <a:lnTo>
                    <a:pt x="0" y="671"/>
                  </a:lnTo>
                  <a:lnTo>
                    <a:pt x="12" y="689"/>
                  </a:lnTo>
                  <a:lnTo>
                    <a:pt x="42" y="695"/>
                  </a:lnTo>
                  <a:lnTo>
                    <a:pt x="84" y="695"/>
                  </a:lnTo>
                  <a:lnTo>
                    <a:pt x="132" y="683"/>
                  </a:lnTo>
                  <a:lnTo>
                    <a:pt x="192" y="671"/>
                  </a:lnTo>
                  <a:lnTo>
                    <a:pt x="263" y="653"/>
                  </a:lnTo>
                  <a:lnTo>
                    <a:pt x="335" y="629"/>
                  </a:lnTo>
                  <a:lnTo>
                    <a:pt x="407" y="599"/>
                  </a:lnTo>
                  <a:lnTo>
                    <a:pt x="473" y="569"/>
                  </a:lnTo>
                  <a:lnTo>
                    <a:pt x="527" y="545"/>
                  </a:lnTo>
                  <a:lnTo>
                    <a:pt x="562" y="527"/>
                  </a:lnTo>
                  <a:lnTo>
                    <a:pt x="568" y="521"/>
                  </a:lnTo>
                  <a:lnTo>
                    <a:pt x="574" y="521"/>
                  </a:lnTo>
                  <a:lnTo>
                    <a:pt x="604" y="521"/>
                  </a:lnTo>
                  <a:lnTo>
                    <a:pt x="646" y="515"/>
                  </a:lnTo>
                  <a:lnTo>
                    <a:pt x="712" y="497"/>
                  </a:lnTo>
                  <a:lnTo>
                    <a:pt x="790" y="479"/>
                  </a:lnTo>
                  <a:lnTo>
                    <a:pt x="873" y="461"/>
                  </a:lnTo>
                  <a:lnTo>
                    <a:pt x="963" y="443"/>
                  </a:lnTo>
                  <a:lnTo>
                    <a:pt x="1059" y="431"/>
                  </a:lnTo>
                  <a:lnTo>
                    <a:pt x="1148" y="425"/>
                  </a:lnTo>
                  <a:lnTo>
                    <a:pt x="1178" y="425"/>
                  </a:lnTo>
                  <a:lnTo>
                    <a:pt x="1214" y="437"/>
                  </a:lnTo>
                  <a:lnTo>
                    <a:pt x="1292" y="461"/>
                  </a:lnTo>
                  <a:lnTo>
                    <a:pt x="1340" y="479"/>
                  </a:lnTo>
                  <a:lnTo>
                    <a:pt x="1382" y="503"/>
                  </a:lnTo>
                  <a:lnTo>
                    <a:pt x="1417" y="533"/>
                  </a:lnTo>
                  <a:lnTo>
                    <a:pt x="1441" y="563"/>
                  </a:lnTo>
                  <a:lnTo>
                    <a:pt x="1447" y="587"/>
                  </a:lnTo>
                  <a:lnTo>
                    <a:pt x="1435" y="617"/>
                  </a:lnTo>
                  <a:lnTo>
                    <a:pt x="1423" y="629"/>
                  </a:lnTo>
                  <a:lnTo>
                    <a:pt x="1405" y="641"/>
                  </a:lnTo>
                  <a:lnTo>
                    <a:pt x="1376" y="653"/>
                  </a:lnTo>
                  <a:lnTo>
                    <a:pt x="1346" y="665"/>
                  </a:lnTo>
                  <a:lnTo>
                    <a:pt x="1280" y="683"/>
                  </a:lnTo>
                  <a:lnTo>
                    <a:pt x="1226" y="701"/>
                  </a:lnTo>
                  <a:lnTo>
                    <a:pt x="1178" y="719"/>
                  </a:lnTo>
                  <a:lnTo>
                    <a:pt x="1142" y="743"/>
                  </a:lnTo>
                  <a:lnTo>
                    <a:pt x="1112" y="755"/>
                  </a:lnTo>
                  <a:lnTo>
                    <a:pt x="1089" y="773"/>
                  </a:lnTo>
                  <a:lnTo>
                    <a:pt x="1077" y="791"/>
                  </a:lnTo>
                  <a:lnTo>
                    <a:pt x="1065" y="809"/>
                  </a:lnTo>
                  <a:lnTo>
                    <a:pt x="1059" y="833"/>
                  </a:lnTo>
                  <a:lnTo>
                    <a:pt x="1065" y="857"/>
                  </a:lnTo>
                  <a:lnTo>
                    <a:pt x="1077" y="869"/>
                  </a:lnTo>
                  <a:lnTo>
                    <a:pt x="1083" y="875"/>
                  </a:lnTo>
                  <a:lnTo>
                    <a:pt x="1089" y="881"/>
                  </a:lnTo>
                  <a:lnTo>
                    <a:pt x="1106" y="881"/>
                  </a:lnTo>
                  <a:lnTo>
                    <a:pt x="1124" y="875"/>
                  </a:lnTo>
                  <a:lnTo>
                    <a:pt x="1148" y="875"/>
                  </a:lnTo>
                  <a:lnTo>
                    <a:pt x="1208" y="869"/>
                  </a:lnTo>
                  <a:lnTo>
                    <a:pt x="1268" y="863"/>
                  </a:lnTo>
                  <a:lnTo>
                    <a:pt x="1328" y="863"/>
                  </a:lnTo>
                  <a:lnTo>
                    <a:pt x="1388" y="857"/>
                  </a:lnTo>
                  <a:lnTo>
                    <a:pt x="1411" y="857"/>
                  </a:lnTo>
                  <a:lnTo>
                    <a:pt x="1429" y="851"/>
                  </a:lnTo>
                  <a:lnTo>
                    <a:pt x="1441" y="851"/>
                  </a:lnTo>
                  <a:lnTo>
                    <a:pt x="1447" y="851"/>
                  </a:lnTo>
                  <a:lnTo>
                    <a:pt x="1459" y="845"/>
                  </a:lnTo>
                  <a:lnTo>
                    <a:pt x="1483" y="833"/>
                  </a:lnTo>
                  <a:lnTo>
                    <a:pt x="1525" y="815"/>
                  </a:lnTo>
                  <a:lnTo>
                    <a:pt x="1573" y="791"/>
                  </a:lnTo>
                  <a:lnTo>
                    <a:pt x="1675" y="743"/>
                  </a:lnTo>
                  <a:lnTo>
                    <a:pt x="1716" y="725"/>
                  </a:lnTo>
                  <a:lnTo>
                    <a:pt x="1752" y="713"/>
                  </a:lnTo>
                  <a:lnTo>
                    <a:pt x="1806" y="689"/>
                  </a:lnTo>
                  <a:lnTo>
                    <a:pt x="1842" y="653"/>
                  </a:lnTo>
                  <a:lnTo>
                    <a:pt x="1866" y="611"/>
                  </a:lnTo>
                  <a:lnTo>
                    <a:pt x="1884" y="581"/>
                  </a:lnTo>
                  <a:lnTo>
                    <a:pt x="1926" y="515"/>
                  </a:lnTo>
                  <a:lnTo>
                    <a:pt x="1979" y="449"/>
                  </a:lnTo>
                  <a:lnTo>
                    <a:pt x="2039" y="389"/>
                  </a:lnTo>
                  <a:lnTo>
                    <a:pt x="2105" y="341"/>
                  </a:lnTo>
                  <a:lnTo>
                    <a:pt x="2159" y="299"/>
                  </a:lnTo>
                  <a:lnTo>
                    <a:pt x="2207" y="269"/>
                  </a:lnTo>
                  <a:lnTo>
                    <a:pt x="2237" y="245"/>
                  </a:lnTo>
                  <a:lnTo>
                    <a:pt x="2249" y="239"/>
                  </a:lnTo>
                  <a:lnTo>
                    <a:pt x="2249" y="239"/>
                  </a:lnTo>
                  <a:lnTo>
                    <a:pt x="2392" y="167"/>
                  </a:lnTo>
                  <a:lnTo>
                    <a:pt x="2392" y="60"/>
                  </a:lnTo>
                  <a:lnTo>
                    <a:pt x="2392" y="0"/>
                  </a:lnTo>
                  <a:lnTo>
                    <a:pt x="2344" y="18"/>
                  </a:lnTo>
                  <a:lnTo>
                    <a:pt x="2302" y="36"/>
                  </a:lnTo>
                  <a:lnTo>
                    <a:pt x="2302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8012" name="Freeform 12"/>
            <p:cNvSpPr>
              <a:spLocks/>
            </p:cNvSpPr>
            <p:nvPr userDrawn="1"/>
          </p:nvSpPr>
          <p:spPr bwMode="hidden">
            <a:xfrm>
              <a:off x="3839" y="1854"/>
              <a:ext cx="577" cy="258"/>
            </a:xfrm>
            <a:custGeom>
              <a:avLst/>
              <a:gdLst/>
              <a:ahLst/>
              <a:cxnLst>
                <a:cxn ang="0">
                  <a:pos x="30" y="245"/>
                </a:cxn>
                <a:cxn ang="0">
                  <a:pos x="18" y="251"/>
                </a:cxn>
                <a:cxn ang="0">
                  <a:pos x="6" y="257"/>
                </a:cxn>
                <a:cxn ang="0">
                  <a:pos x="0" y="257"/>
                </a:cxn>
                <a:cxn ang="0">
                  <a:pos x="305" y="113"/>
                </a:cxn>
                <a:cxn ang="0">
                  <a:pos x="520" y="0"/>
                </a:cxn>
                <a:cxn ang="0">
                  <a:pos x="526" y="6"/>
                </a:cxn>
                <a:cxn ang="0">
                  <a:pos x="544" y="18"/>
                </a:cxn>
                <a:cxn ang="0">
                  <a:pos x="550" y="24"/>
                </a:cxn>
                <a:cxn ang="0">
                  <a:pos x="550" y="36"/>
                </a:cxn>
                <a:cxn ang="0">
                  <a:pos x="544" y="42"/>
                </a:cxn>
                <a:cxn ang="0">
                  <a:pos x="526" y="54"/>
                </a:cxn>
                <a:cxn ang="0">
                  <a:pos x="514" y="60"/>
                </a:cxn>
                <a:cxn ang="0">
                  <a:pos x="502" y="66"/>
                </a:cxn>
                <a:cxn ang="0">
                  <a:pos x="448" y="84"/>
                </a:cxn>
                <a:cxn ang="0">
                  <a:pos x="382" y="113"/>
                </a:cxn>
                <a:cxn ang="0">
                  <a:pos x="305" y="143"/>
                </a:cxn>
                <a:cxn ang="0">
                  <a:pos x="227" y="173"/>
                </a:cxn>
                <a:cxn ang="0">
                  <a:pos x="149" y="203"/>
                </a:cxn>
                <a:cxn ang="0">
                  <a:pos x="83" y="227"/>
                </a:cxn>
                <a:cxn ang="0">
                  <a:pos x="30" y="245"/>
                </a:cxn>
                <a:cxn ang="0">
                  <a:pos x="30" y="245"/>
                </a:cxn>
              </a:cxnLst>
              <a:rect l="0" t="0" r="r" b="b"/>
              <a:pathLst>
                <a:path w="550" h="257">
                  <a:moveTo>
                    <a:pt x="30" y="245"/>
                  </a:moveTo>
                  <a:lnTo>
                    <a:pt x="18" y="251"/>
                  </a:lnTo>
                  <a:lnTo>
                    <a:pt x="6" y="257"/>
                  </a:lnTo>
                  <a:lnTo>
                    <a:pt x="0" y="257"/>
                  </a:lnTo>
                  <a:lnTo>
                    <a:pt x="305" y="113"/>
                  </a:lnTo>
                  <a:lnTo>
                    <a:pt x="520" y="0"/>
                  </a:lnTo>
                  <a:lnTo>
                    <a:pt x="526" y="6"/>
                  </a:lnTo>
                  <a:lnTo>
                    <a:pt x="544" y="18"/>
                  </a:lnTo>
                  <a:lnTo>
                    <a:pt x="550" y="24"/>
                  </a:lnTo>
                  <a:lnTo>
                    <a:pt x="550" y="36"/>
                  </a:lnTo>
                  <a:lnTo>
                    <a:pt x="544" y="42"/>
                  </a:lnTo>
                  <a:lnTo>
                    <a:pt x="526" y="54"/>
                  </a:lnTo>
                  <a:lnTo>
                    <a:pt x="514" y="60"/>
                  </a:lnTo>
                  <a:lnTo>
                    <a:pt x="502" y="66"/>
                  </a:lnTo>
                  <a:lnTo>
                    <a:pt x="448" y="84"/>
                  </a:lnTo>
                  <a:lnTo>
                    <a:pt x="382" y="113"/>
                  </a:lnTo>
                  <a:lnTo>
                    <a:pt x="305" y="143"/>
                  </a:lnTo>
                  <a:lnTo>
                    <a:pt x="227" y="173"/>
                  </a:lnTo>
                  <a:lnTo>
                    <a:pt x="149" y="203"/>
                  </a:lnTo>
                  <a:lnTo>
                    <a:pt x="83" y="227"/>
                  </a:lnTo>
                  <a:lnTo>
                    <a:pt x="30" y="245"/>
                  </a:lnTo>
                  <a:lnTo>
                    <a:pt x="30" y="24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8013" name="Freeform 13"/>
            <p:cNvSpPr>
              <a:spLocks/>
            </p:cNvSpPr>
            <p:nvPr userDrawn="1"/>
          </p:nvSpPr>
          <p:spPr bwMode="hidden">
            <a:xfrm>
              <a:off x="5327" y="1642"/>
              <a:ext cx="5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D1A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8014" name="Freeform 14"/>
            <p:cNvSpPr>
              <a:spLocks/>
            </p:cNvSpPr>
            <p:nvPr userDrawn="1"/>
          </p:nvSpPr>
          <p:spPr bwMode="hidden">
            <a:xfrm>
              <a:off x="3839" y="1728"/>
              <a:ext cx="716" cy="383"/>
            </a:xfrm>
            <a:custGeom>
              <a:avLst/>
              <a:gdLst/>
              <a:ahLst/>
              <a:cxnLst>
                <a:cxn ang="0">
                  <a:pos x="659" y="6"/>
                </a:cxn>
                <a:cxn ang="0">
                  <a:pos x="588" y="42"/>
                </a:cxn>
                <a:cxn ang="0">
                  <a:pos x="515" y="84"/>
                </a:cxn>
                <a:cxn ang="0">
                  <a:pos x="509" y="90"/>
                </a:cxn>
                <a:cxn ang="0">
                  <a:pos x="485" y="102"/>
                </a:cxn>
                <a:cxn ang="0">
                  <a:pos x="455" y="120"/>
                </a:cxn>
                <a:cxn ang="0">
                  <a:pos x="425" y="138"/>
                </a:cxn>
                <a:cxn ang="0">
                  <a:pos x="371" y="168"/>
                </a:cxn>
                <a:cxn ang="0">
                  <a:pos x="306" y="198"/>
                </a:cxn>
                <a:cxn ang="0">
                  <a:pos x="186" y="251"/>
                </a:cxn>
                <a:cxn ang="0">
                  <a:pos x="131" y="269"/>
                </a:cxn>
                <a:cxn ang="0">
                  <a:pos x="89" y="287"/>
                </a:cxn>
                <a:cxn ang="0">
                  <a:pos x="53" y="305"/>
                </a:cxn>
                <a:cxn ang="0">
                  <a:pos x="36" y="311"/>
                </a:cxn>
                <a:cxn ang="0">
                  <a:pos x="12" y="329"/>
                </a:cxn>
                <a:cxn ang="0">
                  <a:pos x="0" y="353"/>
                </a:cxn>
                <a:cxn ang="0">
                  <a:pos x="0" y="371"/>
                </a:cxn>
                <a:cxn ang="0">
                  <a:pos x="0" y="383"/>
                </a:cxn>
                <a:cxn ang="0">
                  <a:pos x="0" y="383"/>
                </a:cxn>
                <a:cxn ang="0">
                  <a:pos x="12" y="371"/>
                </a:cxn>
                <a:cxn ang="0">
                  <a:pos x="30" y="353"/>
                </a:cxn>
                <a:cxn ang="0">
                  <a:pos x="53" y="335"/>
                </a:cxn>
                <a:cxn ang="0">
                  <a:pos x="77" y="317"/>
                </a:cxn>
                <a:cxn ang="0">
                  <a:pos x="101" y="311"/>
                </a:cxn>
                <a:cxn ang="0">
                  <a:pos x="131" y="299"/>
                </a:cxn>
                <a:cxn ang="0">
                  <a:pos x="204" y="269"/>
                </a:cxn>
                <a:cxn ang="0">
                  <a:pos x="240" y="251"/>
                </a:cxn>
                <a:cxn ang="0">
                  <a:pos x="270" y="239"/>
                </a:cxn>
                <a:cxn ang="0">
                  <a:pos x="294" y="228"/>
                </a:cxn>
                <a:cxn ang="0">
                  <a:pos x="312" y="222"/>
                </a:cxn>
                <a:cxn ang="0">
                  <a:pos x="330" y="210"/>
                </a:cxn>
                <a:cxn ang="0">
                  <a:pos x="365" y="186"/>
                </a:cxn>
                <a:cxn ang="0">
                  <a:pos x="419" y="156"/>
                </a:cxn>
                <a:cxn ang="0">
                  <a:pos x="473" y="120"/>
                </a:cxn>
                <a:cxn ang="0">
                  <a:pos x="527" y="90"/>
                </a:cxn>
                <a:cxn ang="0">
                  <a:pos x="576" y="60"/>
                </a:cxn>
                <a:cxn ang="0">
                  <a:pos x="612" y="42"/>
                </a:cxn>
                <a:cxn ang="0">
                  <a:pos x="629" y="36"/>
                </a:cxn>
                <a:cxn ang="0">
                  <a:pos x="647" y="30"/>
                </a:cxn>
                <a:cxn ang="0">
                  <a:pos x="677" y="18"/>
                </a:cxn>
                <a:cxn ang="0">
                  <a:pos x="701" y="6"/>
                </a:cxn>
                <a:cxn ang="0">
                  <a:pos x="713" y="0"/>
                </a:cxn>
                <a:cxn ang="0">
                  <a:pos x="713" y="0"/>
                </a:cxn>
                <a:cxn ang="0">
                  <a:pos x="659" y="6"/>
                </a:cxn>
                <a:cxn ang="0">
                  <a:pos x="716" y="63"/>
                </a:cxn>
              </a:cxnLst>
              <a:rect l="0" t="0" r="r" b="b"/>
              <a:pathLst>
                <a:path w="716" h="383">
                  <a:moveTo>
                    <a:pt x="659" y="6"/>
                  </a:moveTo>
                  <a:lnTo>
                    <a:pt x="588" y="42"/>
                  </a:lnTo>
                  <a:lnTo>
                    <a:pt x="515" y="84"/>
                  </a:lnTo>
                  <a:lnTo>
                    <a:pt x="509" y="90"/>
                  </a:lnTo>
                  <a:lnTo>
                    <a:pt x="485" y="102"/>
                  </a:lnTo>
                  <a:lnTo>
                    <a:pt x="455" y="120"/>
                  </a:lnTo>
                  <a:lnTo>
                    <a:pt x="425" y="138"/>
                  </a:lnTo>
                  <a:lnTo>
                    <a:pt x="371" y="168"/>
                  </a:lnTo>
                  <a:lnTo>
                    <a:pt x="306" y="198"/>
                  </a:lnTo>
                  <a:lnTo>
                    <a:pt x="186" y="251"/>
                  </a:lnTo>
                  <a:lnTo>
                    <a:pt x="131" y="269"/>
                  </a:lnTo>
                  <a:lnTo>
                    <a:pt x="89" y="287"/>
                  </a:lnTo>
                  <a:lnTo>
                    <a:pt x="53" y="305"/>
                  </a:lnTo>
                  <a:lnTo>
                    <a:pt x="36" y="311"/>
                  </a:lnTo>
                  <a:lnTo>
                    <a:pt x="12" y="329"/>
                  </a:lnTo>
                  <a:lnTo>
                    <a:pt x="0" y="353"/>
                  </a:lnTo>
                  <a:lnTo>
                    <a:pt x="0" y="371"/>
                  </a:lnTo>
                  <a:lnTo>
                    <a:pt x="0" y="383"/>
                  </a:lnTo>
                  <a:lnTo>
                    <a:pt x="0" y="383"/>
                  </a:lnTo>
                  <a:lnTo>
                    <a:pt x="12" y="371"/>
                  </a:lnTo>
                  <a:lnTo>
                    <a:pt x="30" y="353"/>
                  </a:lnTo>
                  <a:lnTo>
                    <a:pt x="53" y="335"/>
                  </a:lnTo>
                  <a:lnTo>
                    <a:pt x="77" y="317"/>
                  </a:lnTo>
                  <a:lnTo>
                    <a:pt x="101" y="311"/>
                  </a:lnTo>
                  <a:lnTo>
                    <a:pt x="131" y="299"/>
                  </a:lnTo>
                  <a:lnTo>
                    <a:pt x="204" y="269"/>
                  </a:lnTo>
                  <a:lnTo>
                    <a:pt x="240" y="251"/>
                  </a:lnTo>
                  <a:lnTo>
                    <a:pt x="270" y="239"/>
                  </a:lnTo>
                  <a:lnTo>
                    <a:pt x="294" y="228"/>
                  </a:lnTo>
                  <a:lnTo>
                    <a:pt x="312" y="222"/>
                  </a:lnTo>
                  <a:lnTo>
                    <a:pt x="330" y="210"/>
                  </a:lnTo>
                  <a:lnTo>
                    <a:pt x="365" y="186"/>
                  </a:lnTo>
                  <a:lnTo>
                    <a:pt x="419" y="156"/>
                  </a:lnTo>
                  <a:lnTo>
                    <a:pt x="473" y="120"/>
                  </a:lnTo>
                  <a:lnTo>
                    <a:pt x="527" y="90"/>
                  </a:lnTo>
                  <a:lnTo>
                    <a:pt x="576" y="60"/>
                  </a:lnTo>
                  <a:lnTo>
                    <a:pt x="612" y="42"/>
                  </a:lnTo>
                  <a:lnTo>
                    <a:pt x="629" y="36"/>
                  </a:lnTo>
                  <a:lnTo>
                    <a:pt x="647" y="30"/>
                  </a:lnTo>
                  <a:lnTo>
                    <a:pt x="677" y="18"/>
                  </a:lnTo>
                  <a:lnTo>
                    <a:pt x="701" y="6"/>
                  </a:lnTo>
                  <a:lnTo>
                    <a:pt x="713" y="0"/>
                  </a:lnTo>
                  <a:lnTo>
                    <a:pt x="713" y="0"/>
                  </a:lnTo>
                  <a:lnTo>
                    <a:pt x="659" y="6"/>
                  </a:lnTo>
                  <a:lnTo>
                    <a:pt x="716" y="63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8015" name="Freeform 15"/>
            <p:cNvSpPr>
              <a:spLocks/>
            </p:cNvSpPr>
            <p:nvPr userDrawn="1"/>
          </p:nvSpPr>
          <p:spPr bwMode="hidden">
            <a:xfrm>
              <a:off x="3453" y="2271"/>
              <a:ext cx="318" cy="225"/>
            </a:xfrm>
            <a:custGeom>
              <a:avLst/>
              <a:gdLst/>
              <a:ahLst/>
              <a:cxnLst>
                <a:cxn ang="0">
                  <a:pos x="6" y="225"/>
                </a:cxn>
                <a:cxn ang="0">
                  <a:pos x="0" y="195"/>
                </a:cxn>
                <a:cxn ang="0">
                  <a:pos x="315" y="0"/>
                </a:cxn>
                <a:cxn ang="0">
                  <a:pos x="303" y="27"/>
                </a:cxn>
                <a:cxn ang="0">
                  <a:pos x="318" y="42"/>
                </a:cxn>
              </a:cxnLst>
              <a:rect l="0" t="0" r="r" b="b"/>
              <a:pathLst>
                <a:path w="318" h="225">
                  <a:moveTo>
                    <a:pt x="6" y="225"/>
                  </a:moveTo>
                  <a:lnTo>
                    <a:pt x="0" y="195"/>
                  </a:lnTo>
                  <a:lnTo>
                    <a:pt x="315" y="0"/>
                  </a:lnTo>
                  <a:lnTo>
                    <a:pt x="303" y="27"/>
                  </a:lnTo>
                  <a:lnTo>
                    <a:pt x="318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8016" name="Freeform 16"/>
            <p:cNvSpPr>
              <a:spLocks/>
            </p:cNvSpPr>
            <p:nvPr userDrawn="1"/>
          </p:nvSpPr>
          <p:spPr bwMode="hidden">
            <a:xfrm>
              <a:off x="0" y="2658"/>
              <a:ext cx="2595" cy="933"/>
            </a:xfrm>
            <a:custGeom>
              <a:avLst/>
              <a:gdLst/>
              <a:ahLst/>
              <a:cxnLst>
                <a:cxn ang="0">
                  <a:pos x="1050" y="657"/>
                </a:cxn>
                <a:cxn ang="0">
                  <a:pos x="1581" y="690"/>
                </a:cxn>
                <a:cxn ang="0">
                  <a:pos x="1671" y="723"/>
                </a:cxn>
                <a:cxn ang="0">
                  <a:pos x="1176" y="621"/>
                </a:cxn>
                <a:cxn ang="0">
                  <a:pos x="1854" y="567"/>
                </a:cxn>
                <a:cxn ang="0">
                  <a:pos x="1869" y="612"/>
                </a:cxn>
                <a:cxn ang="0">
                  <a:pos x="2103" y="861"/>
                </a:cxn>
                <a:cxn ang="0">
                  <a:pos x="1883" y="520"/>
                </a:cxn>
                <a:cxn ang="0">
                  <a:pos x="1842" y="490"/>
                </a:cxn>
                <a:cxn ang="0">
                  <a:pos x="1770" y="466"/>
                </a:cxn>
                <a:cxn ang="0">
                  <a:pos x="1740" y="448"/>
                </a:cxn>
                <a:cxn ang="0">
                  <a:pos x="1758" y="436"/>
                </a:cxn>
                <a:cxn ang="0">
                  <a:pos x="1830" y="430"/>
                </a:cxn>
                <a:cxn ang="0">
                  <a:pos x="1877" y="424"/>
                </a:cxn>
                <a:cxn ang="0">
                  <a:pos x="1955" y="394"/>
                </a:cxn>
                <a:cxn ang="0">
                  <a:pos x="2052" y="396"/>
                </a:cxn>
                <a:cxn ang="0">
                  <a:pos x="2253" y="732"/>
                </a:cxn>
                <a:cxn ang="0">
                  <a:pos x="2415" y="933"/>
                </a:cxn>
                <a:cxn ang="0">
                  <a:pos x="2397" y="828"/>
                </a:cxn>
                <a:cxn ang="0">
                  <a:pos x="2088" y="400"/>
                </a:cxn>
                <a:cxn ang="0">
                  <a:pos x="2046" y="346"/>
                </a:cxn>
                <a:cxn ang="0">
                  <a:pos x="1997" y="304"/>
                </a:cxn>
                <a:cxn ang="0">
                  <a:pos x="1967" y="286"/>
                </a:cxn>
                <a:cxn ang="0">
                  <a:pos x="1973" y="286"/>
                </a:cxn>
                <a:cxn ang="0">
                  <a:pos x="2009" y="286"/>
                </a:cxn>
                <a:cxn ang="0">
                  <a:pos x="2082" y="322"/>
                </a:cxn>
                <a:cxn ang="0">
                  <a:pos x="2199" y="384"/>
                </a:cxn>
                <a:cxn ang="0">
                  <a:pos x="2394" y="448"/>
                </a:cxn>
                <a:cxn ang="0">
                  <a:pos x="2595" y="516"/>
                </a:cxn>
                <a:cxn ang="0">
                  <a:pos x="2388" y="424"/>
                </a:cxn>
                <a:cxn ang="0">
                  <a:pos x="2219" y="340"/>
                </a:cxn>
                <a:cxn ang="0">
                  <a:pos x="2052" y="280"/>
                </a:cxn>
                <a:cxn ang="0">
                  <a:pos x="1955" y="262"/>
                </a:cxn>
                <a:cxn ang="0">
                  <a:pos x="1877" y="274"/>
                </a:cxn>
                <a:cxn ang="0">
                  <a:pos x="1752" y="274"/>
                </a:cxn>
                <a:cxn ang="0">
                  <a:pos x="1661" y="292"/>
                </a:cxn>
                <a:cxn ang="0">
                  <a:pos x="1607" y="316"/>
                </a:cxn>
                <a:cxn ang="0">
                  <a:pos x="1589" y="322"/>
                </a:cxn>
                <a:cxn ang="0">
                  <a:pos x="1409" y="358"/>
                </a:cxn>
                <a:cxn ang="0">
                  <a:pos x="1152" y="442"/>
                </a:cxn>
                <a:cxn ang="0">
                  <a:pos x="966" y="460"/>
                </a:cxn>
                <a:cxn ang="0">
                  <a:pos x="870" y="442"/>
                </a:cxn>
                <a:cxn ang="0">
                  <a:pos x="828" y="430"/>
                </a:cxn>
                <a:cxn ang="0">
                  <a:pos x="743" y="388"/>
                </a:cxn>
                <a:cxn ang="0">
                  <a:pos x="636" y="334"/>
                </a:cxn>
                <a:cxn ang="0">
                  <a:pos x="467" y="256"/>
                </a:cxn>
                <a:cxn ang="0">
                  <a:pos x="0" y="0"/>
                </a:cxn>
                <a:cxn ang="0">
                  <a:pos x="585" y="390"/>
                </a:cxn>
                <a:cxn ang="0">
                  <a:pos x="849" y="543"/>
                </a:cxn>
                <a:cxn ang="0">
                  <a:pos x="897" y="621"/>
                </a:cxn>
              </a:cxnLst>
              <a:rect l="0" t="0" r="r" b="b"/>
              <a:pathLst>
                <a:path w="2595" h="933">
                  <a:moveTo>
                    <a:pt x="981" y="675"/>
                  </a:moveTo>
                  <a:lnTo>
                    <a:pt x="1050" y="657"/>
                  </a:lnTo>
                  <a:lnTo>
                    <a:pt x="1143" y="651"/>
                  </a:lnTo>
                  <a:lnTo>
                    <a:pt x="1581" y="690"/>
                  </a:lnTo>
                  <a:lnTo>
                    <a:pt x="1623" y="738"/>
                  </a:lnTo>
                  <a:lnTo>
                    <a:pt x="1671" y="723"/>
                  </a:lnTo>
                  <a:lnTo>
                    <a:pt x="1656" y="675"/>
                  </a:lnTo>
                  <a:lnTo>
                    <a:pt x="1176" y="621"/>
                  </a:lnTo>
                  <a:lnTo>
                    <a:pt x="1797" y="534"/>
                  </a:lnTo>
                  <a:lnTo>
                    <a:pt x="1854" y="567"/>
                  </a:lnTo>
                  <a:lnTo>
                    <a:pt x="1881" y="585"/>
                  </a:lnTo>
                  <a:lnTo>
                    <a:pt x="1869" y="612"/>
                  </a:lnTo>
                  <a:lnTo>
                    <a:pt x="1995" y="852"/>
                  </a:lnTo>
                  <a:lnTo>
                    <a:pt x="2103" y="861"/>
                  </a:lnTo>
                  <a:lnTo>
                    <a:pt x="1889" y="538"/>
                  </a:lnTo>
                  <a:lnTo>
                    <a:pt x="1883" y="520"/>
                  </a:lnTo>
                  <a:lnTo>
                    <a:pt x="1872" y="508"/>
                  </a:lnTo>
                  <a:lnTo>
                    <a:pt x="1842" y="490"/>
                  </a:lnTo>
                  <a:lnTo>
                    <a:pt x="1806" y="478"/>
                  </a:lnTo>
                  <a:lnTo>
                    <a:pt x="1770" y="466"/>
                  </a:lnTo>
                  <a:lnTo>
                    <a:pt x="1752" y="454"/>
                  </a:lnTo>
                  <a:lnTo>
                    <a:pt x="1740" y="448"/>
                  </a:lnTo>
                  <a:lnTo>
                    <a:pt x="1746" y="436"/>
                  </a:lnTo>
                  <a:lnTo>
                    <a:pt x="1758" y="436"/>
                  </a:lnTo>
                  <a:lnTo>
                    <a:pt x="1782" y="430"/>
                  </a:lnTo>
                  <a:lnTo>
                    <a:pt x="1830" y="430"/>
                  </a:lnTo>
                  <a:lnTo>
                    <a:pt x="1854" y="430"/>
                  </a:lnTo>
                  <a:lnTo>
                    <a:pt x="1877" y="424"/>
                  </a:lnTo>
                  <a:lnTo>
                    <a:pt x="1925" y="400"/>
                  </a:lnTo>
                  <a:lnTo>
                    <a:pt x="1955" y="394"/>
                  </a:lnTo>
                  <a:lnTo>
                    <a:pt x="1979" y="394"/>
                  </a:lnTo>
                  <a:lnTo>
                    <a:pt x="2052" y="396"/>
                  </a:lnTo>
                  <a:lnTo>
                    <a:pt x="2046" y="456"/>
                  </a:lnTo>
                  <a:lnTo>
                    <a:pt x="2253" y="732"/>
                  </a:lnTo>
                  <a:lnTo>
                    <a:pt x="2334" y="816"/>
                  </a:lnTo>
                  <a:lnTo>
                    <a:pt x="2415" y="933"/>
                  </a:lnTo>
                  <a:lnTo>
                    <a:pt x="2430" y="909"/>
                  </a:lnTo>
                  <a:lnTo>
                    <a:pt x="2397" y="828"/>
                  </a:lnTo>
                  <a:lnTo>
                    <a:pt x="2094" y="412"/>
                  </a:lnTo>
                  <a:lnTo>
                    <a:pt x="2088" y="400"/>
                  </a:lnTo>
                  <a:lnTo>
                    <a:pt x="2076" y="376"/>
                  </a:lnTo>
                  <a:lnTo>
                    <a:pt x="2046" y="346"/>
                  </a:lnTo>
                  <a:lnTo>
                    <a:pt x="2015" y="322"/>
                  </a:lnTo>
                  <a:lnTo>
                    <a:pt x="1997" y="304"/>
                  </a:lnTo>
                  <a:lnTo>
                    <a:pt x="1979" y="292"/>
                  </a:lnTo>
                  <a:lnTo>
                    <a:pt x="1967" y="286"/>
                  </a:lnTo>
                  <a:lnTo>
                    <a:pt x="1967" y="286"/>
                  </a:lnTo>
                  <a:lnTo>
                    <a:pt x="1973" y="286"/>
                  </a:lnTo>
                  <a:lnTo>
                    <a:pt x="1985" y="286"/>
                  </a:lnTo>
                  <a:lnTo>
                    <a:pt x="2009" y="286"/>
                  </a:lnTo>
                  <a:lnTo>
                    <a:pt x="2040" y="298"/>
                  </a:lnTo>
                  <a:lnTo>
                    <a:pt x="2082" y="322"/>
                  </a:lnTo>
                  <a:lnTo>
                    <a:pt x="2124" y="348"/>
                  </a:lnTo>
                  <a:lnTo>
                    <a:pt x="2199" y="384"/>
                  </a:lnTo>
                  <a:lnTo>
                    <a:pt x="2325" y="426"/>
                  </a:lnTo>
                  <a:lnTo>
                    <a:pt x="2394" y="448"/>
                  </a:lnTo>
                  <a:lnTo>
                    <a:pt x="2523" y="522"/>
                  </a:lnTo>
                  <a:lnTo>
                    <a:pt x="2595" y="516"/>
                  </a:lnTo>
                  <a:lnTo>
                    <a:pt x="2442" y="454"/>
                  </a:lnTo>
                  <a:lnTo>
                    <a:pt x="2388" y="424"/>
                  </a:lnTo>
                  <a:lnTo>
                    <a:pt x="2327" y="388"/>
                  </a:lnTo>
                  <a:lnTo>
                    <a:pt x="2219" y="340"/>
                  </a:lnTo>
                  <a:lnTo>
                    <a:pt x="2106" y="292"/>
                  </a:lnTo>
                  <a:lnTo>
                    <a:pt x="2052" y="280"/>
                  </a:lnTo>
                  <a:lnTo>
                    <a:pt x="2003" y="268"/>
                  </a:lnTo>
                  <a:lnTo>
                    <a:pt x="1955" y="262"/>
                  </a:lnTo>
                  <a:lnTo>
                    <a:pt x="1919" y="268"/>
                  </a:lnTo>
                  <a:lnTo>
                    <a:pt x="1877" y="274"/>
                  </a:lnTo>
                  <a:lnTo>
                    <a:pt x="1812" y="274"/>
                  </a:lnTo>
                  <a:lnTo>
                    <a:pt x="1752" y="274"/>
                  </a:lnTo>
                  <a:lnTo>
                    <a:pt x="1703" y="286"/>
                  </a:lnTo>
                  <a:lnTo>
                    <a:pt x="1661" y="292"/>
                  </a:lnTo>
                  <a:lnTo>
                    <a:pt x="1631" y="304"/>
                  </a:lnTo>
                  <a:lnTo>
                    <a:pt x="1607" y="316"/>
                  </a:lnTo>
                  <a:lnTo>
                    <a:pt x="1595" y="322"/>
                  </a:lnTo>
                  <a:lnTo>
                    <a:pt x="1589" y="322"/>
                  </a:lnTo>
                  <a:lnTo>
                    <a:pt x="1500" y="334"/>
                  </a:lnTo>
                  <a:lnTo>
                    <a:pt x="1409" y="358"/>
                  </a:lnTo>
                  <a:lnTo>
                    <a:pt x="1236" y="418"/>
                  </a:lnTo>
                  <a:lnTo>
                    <a:pt x="1152" y="442"/>
                  </a:lnTo>
                  <a:lnTo>
                    <a:pt x="1061" y="460"/>
                  </a:lnTo>
                  <a:lnTo>
                    <a:pt x="966" y="460"/>
                  </a:lnTo>
                  <a:lnTo>
                    <a:pt x="918" y="454"/>
                  </a:lnTo>
                  <a:lnTo>
                    <a:pt x="870" y="442"/>
                  </a:lnTo>
                  <a:lnTo>
                    <a:pt x="858" y="436"/>
                  </a:lnTo>
                  <a:lnTo>
                    <a:pt x="828" y="430"/>
                  </a:lnTo>
                  <a:lnTo>
                    <a:pt x="791" y="412"/>
                  </a:lnTo>
                  <a:lnTo>
                    <a:pt x="743" y="388"/>
                  </a:lnTo>
                  <a:lnTo>
                    <a:pt x="690" y="364"/>
                  </a:lnTo>
                  <a:lnTo>
                    <a:pt x="636" y="334"/>
                  </a:lnTo>
                  <a:lnTo>
                    <a:pt x="515" y="280"/>
                  </a:lnTo>
                  <a:lnTo>
                    <a:pt x="467" y="256"/>
                  </a:lnTo>
                  <a:lnTo>
                    <a:pt x="443" y="244"/>
                  </a:lnTo>
                  <a:lnTo>
                    <a:pt x="0" y="0"/>
                  </a:lnTo>
                  <a:lnTo>
                    <a:pt x="123" y="120"/>
                  </a:lnTo>
                  <a:lnTo>
                    <a:pt x="585" y="390"/>
                  </a:lnTo>
                  <a:lnTo>
                    <a:pt x="708" y="462"/>
                  </a:lnTo>
                  <a:lnTo>
                    <a:pt x="849" y="543"/>
                  </a:lnTo>
                  <a:lnTo>
                    <a:pt x="882" y="564"/>
                  </a:lnTo>
                  <a:lnTo>
                    <a:pt x="897" y="621"/>
                  </a:lnTo>
                  <a:lnTo>
                    <a:pt x="981" y="67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8017" name="Freeform 17"/>
            <p:cNvSpPr>
              <a:spLocks/>
            </p:cNvSpPr>
            <p:nvPr userDrawn="1"/>
          </p:nvSpPr>
          <p:spPr bwMode="hidden">
            <a:xfrm>
              <a:off x="0" y="2994"/>
              <a:ext cx="2723" cy="1091"/>
            </a:xfrm>
            <a:custGeom>
              <a:avLst/>
              <a:gdLst/>
              <a:ahLst/>
              <a:cxnLst>
                <a:cxn ang="0">
                  <a:pos x="2370" y="72"/>
                </a:cxn>
                <a:cxn ang="0">
                  <a:pos x="2597" y="198"/>
                </a:cxn>
                <a:cxn ang="0">
                  <a:pos x="2639" y="276"/>
                </a:cxn>
                <a:cxn ang="0">
                  <a:pos x="2453" y="264"/>
                </a:cxn>
                <a:cxn ang="0">
                  <a:pos x="2297" y="204"/>
                </a:cxn>
                <a:cxn ang="0">
                  <a:pos x="2112" y="66"/>
                </a:cxn>
                <a:cxn ang="0">
                  <a:pos x="2088" y="72"/>
                </a:cxn>
                <a:cxn ang="0">
                  <a:pos x="2106" y="114"/>
                </a:cxn>
                <a:cxn ang="0">
                  <a:pos x="2412" y="552"/>
                </a:cxn>
                <a:cxn ang="0">
                  <a:pos x="2279" y="564"/>
                </a:cxn>
                <a:cxn ang="0">
                  <a:pos x="2189" y="492"/>
                </a:cxn>
                <a:cxn ang="0">
                  <a:pos x="2058" y="330"/>
                </a:cxn>
                <a:cxn ang="0">
                  <a:pos x="1991" y="234"/>
                </a:cxn>
                <a:cxn ang="0">
                  <a:pos x="1949" y="174"/>
                </a:cxn>
                <a:cxn ang="0">
                  <a:pos x="1824" y="132"/>
                </a:cxn>
                <a:cxn ang="0">
                  <a:pos x="1794" y="144"/>
                </a:cxn>
                <a:cxn ang="0">
                  <a:pos x="1895" y="222"/>
                </a:cxn>
                <a:cxn ang="0">
                  <a:pos x="1943" y="366"/>
                </a:cxn>
                <a:cxn ang="0">
                  <a:pos x="2064" y="630"/>
                </a:cxn>
                <a:cxn ang="0">
                  <a:pos x="2052" y="695"/>
                </a:cxn>
                <a:cxn ang="0">
                  <a:pos x="1955" y="683"/>
                </a:cxn>
                <a:cxn ang="0">
                  <a:pos x="1913" y="636"/>
                </a:cxn>
                <a:cxn ang="0">
                  <a:pos x="1703" y="312"/>
                </a:cxn>
                <a:cxn ang="0">
                  <a:pos x="1637" y="276"/>
                </a:cxn>
                <a:cxn ang="0">
                  <a:pos x="1643" y="318"/>
                </a:cxn>
                <a:cxn ang="0">
                  <a:pos x="1673" y="408"/>
                </a:cxn>
                <a:cxn ang="0">
                  <a:pos x="1716" y="779"/>
                </a:cxn>
                <a:cxn ang="0">
                  <a:pos x="1691" y="737"/>
                </a:cxn>
                <a:cxn ang="0">
                  <a:pos x="1613" y="582"/>
                </a:cxn>
                <a:cxn ang="0">
                  <a:pos x="1494" y="480"/>
                </a:cxn>
                <a:cxn ang="0">
                  <a:pos x="1248" y="528"/>
                </a:cxn>
                <a:cxn ang="0">
                  <a:pos x="996" y="630"/>
                </a:cxn>
                <a:cxn ang="0">
                  <a:pos x="714" y="534"/>
                </a:cxn>
                <a:cxn ang="0">
                  <a:pos x="198" y="288"/>
                </a:cxn>
                <a:cxn ang="0">
                  <a:pos x="0" y="460"/>
                </a:cxn>
                <a:cxn ang="0">
                  <a:pos x="288" y="570"/>
                </a:cxn>
                <a:cxn ang="0">
                  <a:pos x="461" y="654"/>
                </a:cxn>
                <a:cxn ang="0">
                  <a:pos x="725" y="755"/>
                </a:cxn>
                <a:cxn ang="0">
                  <a:pos x="966" y="791"/>
                </a:cxn>
                <a:cxn ang="0">
                  <a:pos x="1176" y="779"/>
                </a:cxn>
                <a:cxn ang="0">
                  <a:pos x="1278" y="791"/>
                </a:cxn>
                <a:cxn ang="0">
                  <a:pos x="1404" y="845"/>
                </a:cxn>
                <a:cxn ang="0">
                  <a:pos x="1416" y="887"/>
                </a:cxn>
                <a:cxn ang="0">
                  <a:pos x="1361" y="923"/>
                </a:cxn>
                <a:cxn ang="0">
                  <a:pos x="1385" y="1007"/>
                </a:cxn>
                <a:cxn ang="0">
                  <a:pos x="1494" y="1085"/>
                </a:cxn>
                <a:cxn ang="0">
                  <a:pos x="1697" y="1043"/>
                </a:cxn>
                <a:cxn ang="0">
                  <a:pos x="1812" y="989"/>
                </a:cxn>
                <a:cxn ang="0">
                  <a:pos x="1973" y="917"/>
                </a:cxn>
                <a:cxn ang="0">
                  <a:pos x="2201" y="899"/>
                </a:cxn>
                <a:cxn ang="0">
                  <a:pos x="2364" y="863"/>
                </a:cxn>
                <a:cxn ang="0">
                  <a:pos x="2400" y="743"/>
                </a:cxn>
                <a:cxn ang="0">
                  <a:pos x="2471" y="701"/>
                </a:cxn>
                <a:cxn ang="0">
                  <a:pos x="2621" y="504"/>
                </a:cxn>
                <a:cxn ang="0">
                  <a:pos x="2693" y="374"/>
                </a:cxn>
              </a:cxnLst>
              <a:rect l="0" t="0" r="r" b="b"/>
              <a:pathLst>
                <a:path w="2723" h="1091">
                  <a:moveTo>
                    <a:pt x="2723" y="299"/>
                  </a:moveTo>
                  <a:lnTo>
                    <a:pt x="2715" y="240"/>
                  </a:lnTo>
                  <a:lnTo>
                    <a:pt x="2656" y="195"/>
                  </a:lnTo>
                  <a:lnTo>
                    <a:pt x="2370" y="72"/>
                  </a:lnTo>
                  <a:lnTo>
                    <a:pt x="2303" y="54"/>
                  </a:lnTo>
                  <a:lnTo>
                    <a:pt x="2585" y="186"/>
                  </a:lnTo>
                  <a:lnTo>
                    <a:pt x="2591" y="192"/>
                  </a:lnTo>
                  <a:lnTo>
                    <a:pt x="2597" y="198"/>
                  </a:lnTo>
                  <a:lnTo>
                    <a:pt x="2621" y="228"/>
                  </a:lnTo>
                  <a:lnTo>
                    <a:pt x="2639" y="258"/>
                  </a:lnTo>
                  <a:lnTo>
                    <a:pt x="2646" y="270"/>
                  </a:lnTo>
                  <a:lnTo>
                    <a:pt x="2639" y="276"/>
                  </a:lnTo>
                  <a:lnTo>
                    <a:pt x="2603" y="282"/>
                  </a:lnTo>
                  <a:lnTo>
                    <a:pt x="2555" y="282"/>
                  </a:lnTo>
                  <a:lnTo>
                    <a:pt x="2507" y="276"/>
                  </a:lnTo>
                  <a:lnTo>
                    <a:pt x="2453" y="264"/>
                  </a:lnTo>
                  <a:lnTo>
                    <a:pt x="2394" y="246"/>
                  </a:lnTo>
                  <a:lnTo>
                    <a:pt x="2340" y="222"/>
                  </a:lnTo>
                  <a:lnTo>
                    <a:pt x="2321" y="216"/>
                  </a:lnTo>
                  <a:lnTo>
                    <a:pt x="2297" y="204"/>
                  </a:lnTo>
                  <a:lnTo>
                    <a:pt x="2171" y="126"/>
                  </a:lnTo>
                  <a:lnTo>
                    <a:pt x="2165" y="120"/>
                  </a:lnTo>
                  <a:lnTo>
                    <a:pt x="2154" y="102"/>
                  </a:lnTo>
                  <a:lnTo>
                    <a:pt x="2112" y="66"/>
                  </a:lnTo>
                  <a:lnTo>
                    <a:pt x="2064" y="24"/>
                  </a:lnTo>
                  <a:lnTo>
                    <a:pt x="2046" y="6"/>
                  </a:lnTo>
                  <a:lnTo>
                    <a:pt x="2034" y="0"/>
                  </a:lnTo>
                  <a:lnTo>
                    <a:pt x="2088" y="72"/>
                  </a:lnTo>
                  <a:lnTo>
                    <a:pt x="2106" y="108"/>
                  </a:lnTo>
                  <a:lnTo>
                    <a:pt x="2106" y="108"/>
                  </a:lnTo>
                  <a:lnTo>
                    <a:pt x="2106" y="108"/>
                  </a:lnTo>
                  <a:lnTo>
                    <a:pt x="2106" y="114"/>
                  </a:lnTo>
                  <a:lnTo>
                    <a:pt x="2112" y="114"/>
                  </a:lnTo>
                  <a:lnTo>
                    <a:pt x="2406" y="516"/>
                  </a:lnTo>
                  <a:lnTo>
                    <a:pt x="2412" y="534"/>
                  </a:lnTo>
                  <a:lnTo>
                    <a:pt x="2412" y="552"/>
                  </a:lnTo>
                  <a:lnTo>
                    <a:pt x="2394" y="576"/>
                  </a:lnTo>
                  <a:lnTo>
                    <a:pt x="2364" y="588"/>
                  </a:lnTo>
                  <a:lnTo>
                    <a:pt x="2321" y="588"/>
                  </a:lnTo>
                  <a:lnTo>
                    <a:pt x="2279" y="564"/>
                  </a:lnTo>
                  <a:lnTo>
                    <a:pt x="2237" y="534"/>
                  </a:lnTo>
                  <a:lnTo>
                    <a:pt x="2201" y="504"/>
                  </a:lnTo>
                  <a:lnTo>
                    <a:pt x="2195" y="498"/>
                  </a:lnTo>
                  <a:lnTo>
                    <a:pt x="2189" y="492"/>
                  </a:lnTo>
                  <a:lnTo>
                    <a:pt x="2171" y="462"/>
                  </a:lnTo>
                  <a:lnTo>
                    <a:pt x="2142" y="420"/>
                  </a:lnTo>
                  <a:lnTo>
                    <a:pt x="2100" y="378"/>
                  </a:lnTo>
                  <a:lnTo>
                    <a:pt x="2058" y="330"/>
                  </a:lnTo>
                  <a:lnTo>
                    <a:pt x="2040" y="318"/>
                  </a:lnTo>
                  <a:lnTo>
                    <a:pt x="2028" y="300"/>
                  </a:lnTo>
                  <a:lnTo>
                    <a:pt x="2009" y="264"/>
                  </a:lnTo>
                  <a:lnTo>
                    <a:pt x="1991" y="234"/>
                  </a:lnTo>
                  <a:lnTo>
                    <a:pt x="1985" y="210"/>
                  </a:lnTo>
                  <a:lnTo>
                    <a:pt x="1973" y="192"/>
                  </a:lnTo>
                  <a:lnTo>
                    <a:pt x="1967" y="180"/>
                  </a:lnTo>
                  <a:lnTo>
                    <a:pt x="1949" y="174"/>
                  </a:lnTo>
                  <a:lnTo>
                    <a:pt x="1907" y="156"/>
                  </a:lnTo>
                  <a:lnTo>
                    <a:pt x="1860" y="138"/>
                  </a:lnTo>
                  <a:lnTo>
                    <a:pt x="1836" y="132"/>
                  </a:lnTo>
                  <a:lnTo>
                    <a:pt x="1824" y="132"/>
                  </a:lnTo>
                  <a:lnTo>
                    <a:pt x="1806" y="132"/>
                  </a:lnTo>
                  <a:lnTo>
                    <a:pt x="1800" y="138"/>
                  </a:lnTo>
                  <a:lnTo>
                    <a:pt x="1794" y="144"/>
                  </a:lnTo>
                  <a:lnTo>
                    <a:pt x="1794" y="144"/>
                  </a:lnTo>
                  <a:lnTo>
                    <a:pt x="1842" y="156"/>
                  </a:lnTo>
                  <a:lnTo>
                    <a:pt x="1872" y="180"/>
                  </a:lnTo>
                  <a:lnTo>
                    <a:pt x="1889" y="204"/>
                  </a:lnTo>
                  <a:lnTo>
                    <a:pt x="1895" y="222"/>
                  </a:lnTo>
                  <a:lnTo>
                    <a:pt x="1889" y="240"/>
                  </a:lnTo>
                  <a:lnTo>
                    <a:pt x="1901" y="270"/>
                  </a:lnTo>
                  <a:lnTo>
                    <a:pt x="1919" y="318"/>
                  </a:lnTo>
                  <a:lnTo>
                    <a:pt x="1943" y="366"/>
                  </a:lnTo>
                  <a:lnTo>
                    <a:pt x="1991" y="480"/>
                  </a:lnTo>
                  <a:lnTo>
                    <a:pt x="2021" y="534"/>
                  </a:lnTo>
                  <a:lnTo>
                    <a:pt x="2040" y="582"/>
                  </a:lnTo>
                  <a:lnTo>
                    <a:pt x="2064" y="630"/>
                  </a:lnTo>
                  <a:lnTo>
                    <a:pt x="2076" y="666"/>
                  </a:lnTo>
                  <a:lnTo>
                    <a:pt x="2082" y="683"/>
                  </a:lnTo>
                  <a:lnTo>
                    <a:pt x="2070" y="695"/>
                  </a:lnTo>
                  <a:lnTo>
                    <a:pt x="2052" y="695"/>
                  </a:lnTo>
                  <a:lnTo>
                    <a:pt x="2021" y="695"/>
                  </a:lnTo>
                  <a:lnTo>
                    <a:pt x="1997" y="695"/>
                  </a:lnTo>
                  <a:lnTo>
                    <a:pt x="1973" y="689"/>
                  </a:lnTo>
                  <a:lnTo>
                    <a:pt x="1955" y="683"/>
                  </a:lnTo>
                  <a:lnTo>
                    <a:pt x="1949" y="683"/>
                  </a:lnTo>
                  <a:lnTo>
                    <a:pt x="1949" y="677"/>
                  </a:lnTo>
                  <a:lnTo>
                    <a:pt x="1943" y="672"/>
                  </a:lnTo>
                  <a:lnTo>
                    <a:pt x="1913" y="636"/>
                  </a:lnTo>
                  <a:lnTo>
                    <a:pt x="1806" y="324"/>
                  </a:lnTo>
                  <a:lnTo>
                    <a:pt x="1776" y="330"/>
                  </a:lnTo>
                  <a:lnTo>
                    <a:pt x="1746" y="330"/>
                  </a:lnTo>
                  <a:lnTo>
                    <a:pt x="1703" y="312"/>
                  </a:lnTo>
                  <a:lnTo>
                    <a:pt x="1673" y="288"/>
                  </a:lnTo>
                  <a:lnTo>
                    <a:pt x="1667" y="276"/>
                  </a:lnTo>
                  <a:lnTo>
                    <a:pt x="1655" y="270"/>
                  </a:lnTo>
                  <a:lnTo>
                    <a:pt x="1637" y="276"/>
                  </a:lnTo>
                  <a:lnTo>
                    <a:pt x="1631" y="288"/>
                  </a:lnTo>
                  <a:lnTo>
                    <a:pt x="1625" y="306"/>
                  </a:lnTo>
                  <a:lnTo>
                    <a:pt x="1625" y="312"/>
                  </a:lnTo>
                  <a:lnTo>
                    <a:pt x="1643" y="318"/>
                  </a:lnTo>
                  <a:lnTo>
                    <a:pt x="1655" y="336"/>
                  </a:lnTo>
                  <a:lnTo>
                    <a:pt x="1667" y="366"/>
                  </a:lnTo>
                  <a:lnTo>
                    <a:pt x="1673" y="402"/>
                  </a:lnTo>
                  <a:lnTo>
                    <a:pt x="1673" y="408"/>
                  </a:lnTo>
                  <a:lnTo>
                    <a:pt x="1673" y="414"/>
                  </a:lnTo>
                  <a:lnTo>
                    <a:pt x="1716" y="761"/>
                  </a:lnTo>
                  <a:lnTo>
                    <a:pt x="1716" y="773"/>
                  </a:lnTo>
                  <a:lnTo>
                    <a:pt x="1716" y="779"/>
                  </a:lnTo>
                  <a:lnTo>
                    <a:pt x="1709" y="773"/>
                  </a:lnTo>
                  <a:lnTo>
                    <a:pt x="1703" y="755"/>
                  </a:lnTo>
                  <a:lnTo>
                    <a:pt x="1697" y="749"/>
                  </a:lnTo>
                  <a:lnTo>
                    <a:pt x="1691" y="737"/>
                  </a:lnTo>
                  <a:lnTo>
                    <a:pt x="1679" y="713"/>
                  </a:lnTo>
                  <a:lnTo>
                    <a:pt x="1661" y="672"/>
                  </a:lnTo>
                  <a:lnTo>
                    <a:pt x="1643" y="630"/>
                  </a:lnTo>
                  <a:lnTo>
                    <a:pt x="1613" y="582"/>
                  </a:lnTo>
                  <a:lnTo>
                    <a:pt x="1589" y="540"/>
                  </a:lnTo>
                  <a:lnTo>
                    <a:pt x="1560" y="510"/>
                  </a:lnTo>
                  <a:lnTo>
                    <a:pt x="1536" y="492"/>
                  </a:lnTo>
                  <a:lnTo>
                    <a:pt x="1494" y="480"/>
                  </a:lnTo>
                  <a:lnTo>
                    <a:pt x="1446" y="480"/>
                  </a:lnTo>
                  <a:lnTo>
                    <a:pt x="1397" y="486"/>
                  </a:lnTo>
                  <a:lnTo>
                    <a:pt x="1349" y="498"/>
                  </a:lnTo>
                  <a:lnTo>
                    <a:pt x="1248" y="528"/>
                  </a:lnTo>
                  <a:lnTo>
                    <a:pt x="1158" y="570"/>
                  </a:lnTo>
                  <a:lnTo>
                    <a:pt x="1104" y="600"/>
                  </a:lnTo>
                  <a:lnTo>
                    <a:pt x="1037" y="624"/>
                  </a:lnTo>
                  <a:lnTo>
                    <a:pt x="996" y="630"/>
                  </a:lnTo>
                  <a:lnTo>
                    <a:pt x="948" y="630"/>
                  </a:lnTo>
                  <a:lnTo>
                    <a:pt x="900" y="618"/>
                  </a:lnTo>
                  <a:lnTo>
                    <a:pt x="840" y="588"/>
                  </a:lnTo>
                  <a:lnTo>
                    <a:pt x="714" y="534"/>
                  </a:lnTo>
                  <a:lnTo>
                    <a:pt x="582" y="474"/>
                  </a:lnTo>
                  <a:lnTo>
                    <a:pt x="443" y="408"/>
                  </a:lnTo>
                  <a:lnTo>
                    <a:pt x="318" y="348"/>
                  </a:lnTo>
                  <a:lnTo>
                    <a:pt x="198" y="288"/>
                  </a:lnTo>
                  <a:lnTo>
                    <a:pt x="149" y="264"/>
                  </a:lnTo>
                  <a:lnTo>
                    <a:pt x="102" y="240"/>
                  </a:lnTo>
                  <a:lnTo>
                    <a:pt x="0" y="187"/>
                  </a:lnTo>
                  <a:lnTo>
                    <a:pt x="0" y="460"/>
                  </a:lnTo>
                  <a:lnTo>
                    <a:pt x="36" y="474"/>
                  </a:lnTo>
                  <a:lnTo>
                    <a:pt x="149" y="516"/>
                  </a:lnTo>
                  <a:lnTo>
                    <a:pt x="216" y="540"/>
                  </a:lnTo>
                  <a:lnTo>
                    <a:pt x="288" y="570"/>
                  </a:lnTo>
                  <a:lnTo>
                    <a:pt x="348" y="594"/>
                  </a:lnTo>
                  <a:lnTo>
                    <a:pt x="396" y="618"/>
                  </a:lnTo>
                  <a:lnTo>
                    <a:pt x="432" y="636"/>
                  </a:lnTo>
                  <a:lnTo>
                    <a:pt x="461" y="654"/>
                  </a:lnTo>
                  <a:lnTo>
                    <a:pt x="504" y="672"/>
                  </a:lnTo>
                  <a:lnTo>
                    <a:pt x="588" y="707"/>
                  </a:lnTo>
                  <a:lnTo>
                    <a:pt x="684" y="743"/>
                  </a:lnTo>
                  <a:lnTo>
                    <a:pt x="725" y="755"/>
                  </a:lnTo>
                  <a:lnTo>
                    <a:pt x="761" y="767"/>
                  </a:lnTo>
                  <a:lnTo>
                    <a:pt x="828" y="779"/>
                  </a:lnTo>
                  <a:lnTo>
                    <a:pt x="894" y="785"/>
                  </a:lnTo>
                  <a:lnTo>
                    <a:pt x="966" y="791"/>
                  </a:lnTo>
                  <a:lnTo>
                    <a:pt x="1031" y="791"/>
                  </a:lnTo>
                  <a:lnTo>
                    <a:pt x="1092" y="785"/>
                  </a:lnTo>
                  <a:lnTo>
                    <a:pt x="1146" y="785"/>
                  </a:lnTo>
                  <a:lnTo>
                    <a:pt x="1176" y="779"/>
                  </a:lnTo>
                  <a:lnTo>
                    <a:pt x="1188" y="779"/>
                  </a:lnTo>
                  <a:lnTo>
                    <a:pt x="1188" y="779"/>
                  </a:lnTo>
                  <a:lnTo>
                    <a:pt x="1236" y="785"/>
                  </a:lnTo>
                  <a:lnTo>
                    <a:pt x="1278" y="791"/>
                  </a:lnTo>
                  <a:lnTo>
                    <a:pt x="1307" y="803"/>
                  </a:lnTo>
                  <a:lnTo>
                    <a:pt x="1337" y="809"/>
                  </a:lnTo>
                  <a:lnTo>
                    <a:pt x="1379" y="827"/>
                  </a:lnTo>
                  <a:lnTo>
                    <a:pt x="1404" y="845"/>
                  </a:lnTo>
                  <a:lnTo>
                    <a:pt x="1416" y="863"/>
                  </a:lnTo>
                  <a:lnTo>
                    <a:pt x="1416" y="875"/>
                  </a:lnTo>
                  <a:lnTo>
                    <a:pt x="1416" y="881"/>
                  </a:lnTo>
                  <a:lnTo>
                    <a:pt x="1416" y="887"/>
                  </a:lnTo>
                  <a:lnTo>
                    <a:pt x="1410" y="887"/>
                  </a:lnTo>
                  <a:lnTo>
                    <a:pt x="1397" y="893"/>
                  </a:lnTo>
                  <a:lnTo>
                    <a:pt x="1379" y="905"/>
                  </a:lnTo>
                  <a:lnTo>
                    <a:pt x="1361" y="923"/>
                  </a:lnTo>
                  <a:lnTo>
                    <a:pt x="1355" y="941"/>
                  </a:lnTo>
                  <a:lnTo>
                    <a:pt x="1361" y="971"/>
                  </a:lnTo>
                  <a:lnTo>
                    <a:pt x="1367" y="989"/>
                  </a:lnTo>
                  <a:lnTo>
                    <a:pt x="1385" y="1007"/>
                  </a:lnTo>
                  <a:lnTo>
                    <a:pt x="1404" y="1025"/>
                  </a:lnTo>
                  <a:lnTo>
                    <a:pt x="1434" y="1049"/>
                  </a:lnTo>
                  <a:lnTo>
                    <a:pt x="1464" y="1067"/>
                  </a:lnTo>
                  <a:lnTo>
                    <a:pt x="1494" y="1085"/>
                  </a:lnTo>
                  <a:lnTo>
                    <a:pt x="1554" y="1091"/>
                  </a:lnTo>
                  <a:lnTo>
                    <a:pt x="1607" y="1085"/>
                  </a:lnTo>
                  <a:lnTo>
                    <a:pt x="1661" y="1067"/>
                  </a:lnTo>
                  <a:lnTo>
                    <a:pt x="1697" y="1043"/>
                  </a:lnTo>
                  <a:lnTo>
                    <a:pt x="1734" y="1019"/>
                  </a:lnTo>
                  <a:lnTo>
                    <a:pt x="1752" y="995"/>
                  </a:lnTo>
                  <a:lnTo>
                    <a:pt x="1758" y="989"/>
                  </a:lnTo>
                  <a:lnTo>
                    <a:pt x="1812" y="989"/>
                  </a:lnTo>
                  <a:lnTo>
                    <a:pt x="1860" y="983"/>
                  </a:lnTo>
                  <a:lnTo>
                    <a:pt x="1907" y="965"/>
                  </a:lnTo>
                  <a:lnTo>
                    <a:pt x="1943" y="941"/>
                  </a:lnTo>
                  <a:lnTo>
                    <a:pt x="1973" y="917"/>
                  </a:lnTo>
                  <a:lnTo>
                    <a:pt x="2003" y="899"/>
                  </a:lnTo>
                  <a:lnTo>
                    <a:pt x="2015" y="881"/>
                  </a:lnTo>
                  <a:lnTo>
                    <a:pt x="2021" y="875"/>
                  </a:lnTo>
                  <a:lnTo>
                    <a:pt x="2201" y="899"/>
                  </a:lnTo>
                  <a:lnTo>
                    <a:pt x="2243" y="905"/>
                  </a:lnTo>
                  <a:lnTo>
                    <a:pt x="2273" y="899"/>
                  </a:lnTo>
                  <a:lnTo>
                    <a:pt x="2327" y="887"/>
                  </a:lnTo>
                  <a:lnTo>
                    <a:pt x="2364" y="863"/>
                  </a:lnTo>
                  <a:lnTo>
                    <a:pt x="2388" y="827"/>
                  </a:lnTo>
                  <a:lnTo>
                    <a:pt x="2400" y="797"/>
                  </a:lnTo>
                  <a:lnTo>
                    <a:pt x="2400" y="767"/>
                  </a:lnTo>
                  <a:lnTo>
                    <a:pt x="2400" y="743"/>
                  </a:lnTo>
                  <a:lnTo>
                    <a:pt x="2400" y="737"/>
                  </a:lnTo>
                  <a:lnTo>
                    <a:pt x="2418" y="737"/>
                  </a:lnTo>
                  <a:lnTo>
                    <a:pt x="2436" y="731"/>
                  </a:lnTo>
                  <a:lnTo>
                    <a:pt x="2471" y="701"/>
                  </a:lnTo>
                  <a:lnTo>
                    <a:pt x="2513" y="660"/>
                  </a:lnTo>
                  <a:lnTo>
                    <a:pt x="2555" y="606"/>
                  </a:lnTo>
                  <a:lnTo>
                    <a:pt x="2591" y="552"/>
                  </a:lnTo>
                  <a:lnTo>
                    <a:pt x="2621" y="504"/>
                  </a:lnTo>
                  <a:lnTo>
                    <a:pt x="2639" y="468"/>
                  </a:lnTo>
                  <a:lnTo>
                    <a:pt x="2646" y="462"/>
                  </a:lnTo>
                  <a:lnTo>
                    <a:pt x="2646" y="456"/>
                  </a:lnTo>
                  <a:lnTo>
                    <a:pt x="2693" y="374"/>
                  </a:lnTo>
                  <a:lnTo>
                    <a:pt x="2723" y="29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28018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28019" name="Rectangle 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128020" name="Rectangle 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endParaRPr lang="ru-RU"/>
          </a:p>
        </p:txBody>
      </p:sp>
      <p:sp>
        <p:nvSpPr>
          <p:cNvPr id="128021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CC221B1-E2E8-46AD-AF9A-57636CEF0853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128022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ELENA\Desktop\ДИРЕКТОР\презентация\презентация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half" idx="4294967295"/>
          </p:nvPr>
        </p:nvSpPr>
        <p:spPr>
          <a:xfrm>
            <a:off x="814388" y="1428750"/>
            <a:ext cx="8329612" cy="357188"/>
          </a:xfrm>
          <a:ln>
            <a:noFill/>
          </a:ln>
        </p:spPr>
        <p:txBody>
          <a:bodyPr/>
          <a:lstStyle/>
          <a:p>
            <a:pPr algn="ctr">
              <a:buNone/>
            </a:pPr>
            <a:endParaRPr lang="en-US" b="1" dirty="0" smtClean="0">
              <a:solidFill>
                <a:srgbClr val="C00000"/>
              </a:solidFill>
              <a:latin typeface="+mj-lt"/>
            </a:endParaRPr>
          </a:p>
          <a:p>
            <a:pPr algn="ctr"/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\\PNI-AD\Files\Мои документы\ПНИ\Солдатова\ФОТО\ЗДАНИЕ\DSC_2819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428604"/>
            <a:ext cx="8143932" cy="62150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571472" y="142852"/>
            <a:ext cx="8001056" cy="5953148"/>
          </a:xfrm>
        </p:spPr>
        <p:txBody>
          <a:bodyPr/>
          <a:lstStyle/>
          <a:p>
            <a:pPr algn="ctr"/>
            <a:r>
              <a:rPr lang="ru-RU" sz="3000" b="1" dirty="0" smtClean="0"/>
              <a:t>Основным видом деятельности учреждения является предоставление социальных услуг в стационарной форме. В том числе:</a:t>
            </a:r>
            <a:r>
              <a:rPr lang="ru-RU" sz="3000" dirty="0" smtClean="0"/>
              <a:t/>
            </a:r>
            <a:br>
              <a:rPr lang="ru-RU" sz="3000" dirty="0" smtClean="0"/>
            </a:br>
            <a:r>
              <a:rPr lang="ru-RU" sz="3000" b="1" dirty="0" smtClean="0"/>
              <a:t>1) социально-бытовых услуг;</a:t>
            </a:r>
            <a:r>
              <a:rPr lang="ru-RU" sz="3000" dirty="0" smtClean="0"/>
              <a:t/>
            </a:r>
            <a:br>
              <a:rPr lang="ru-RU" sz="3000" dirty="0" smtClean="0"/>
            </a:br>
            <a:r>
              <a:rPr lang="ru-RU" sz="3000" b="1" dirty="0" smtClean="0"/>
              <a:t>2) социально-медицинских услуг;</a:t>
            </a:r>
            <a:r>
              <a:rPr lang="ru-RU" sz="3000" dirty="0" smtClean="0"/>
              <a:t/>
            </a:r>
            <a:br>
              <a:rPr lang="ru-RU" sz="3000" dirty="0" smtClean="0"/>
            </a:br>
            <a:r>
              <a:rPr lang="ru-RU" sz="3000" b="1" dirty="0" smtClean="0"/>
              <a:t>3) социально-психологических услуг;</a:t>
            </a:r>
            <a:r>
              <a:rPr lang="ru-RU" sz="3000" dirty="0" smtClean="0"/>
              <a:t/>
            </a:r>
            <a:br>
              <a:rPr lang="ru-RU" sz="3000" dirty="0" smtClean="0"/>
            </a:br>
            <a:r>
              <a:rPr lang="ru-RU" sz="3000" b="1" dirty="0" smtClean="0"/>
              <a:t>4) социально-педагогических услуг;</a:t>
            </a:r>
            <a:r>
              <a:rPr lang="ru-RU" sz="3000" dirty="0" smtClean="0"/>
              <a:t/>
            </a:r>
            <a:br>
              <a:rPr lang="ru-RU" sz="3000" dirty="0" smtClean="0"/>
            </a:br>
            <a:r>
              <a:rPr lang="ru-RU" sz="3000" b="1" dirty="0" smtClean="0"/>
              <a:t>5) социально-трудовых услуг;</a:t>
            </a:r>
            <a:r>
              <a:rPr lang="ru-RU" sz="3000" dirty="0" smtClean="0"/>
              <a:t/>
            </a:r>
            <a:br>
              <a:rPr lang="ru-RU" sz="3000" dirty="0" smtClean="0"/>
            </a:br>
            <a:r>
              <a:rPr lang="ru-RU" sz="3000" b="1" dirty="0" smtClean="0"/>
              <a:t>6) социально-правовых услуг;</a:t>
            </a:r>
            <a:r>
              <a:rPr lang="ru-RU" sz="3000" dirty="0" smtClean="0"/>
              <a:t/>
            </a:r>
            <a:br>
              <a:rPr lang="ru-RU" sz="3000" dirty="0" smtClean="0"/>
            </a:br>
            <a:r>
              <a:rPr lang="ru-RU" sz="3000" b="1" dirty="0" smtClean="0"/>
              <a:t>7) услуг в целях повышения коммуникативного потенциала получателей социальных услуг, имеющих ограничения жизнедеятельности.</a:t>
            </a:r>
            <a:endParaRPr lang="ru-RU" sz="3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4294967295"/>
          </p:nvPr>
        </p:nvSpPr>
        <p:spPr>
          <a:xfrm>
            <a:off x="428596" y="928670"/>
            <a:ext cx="8286808" cy="5167330"/>
          </a:xfrm>
        </p:spPr>
        <p:txBody>
          <a:bodyPr/>
          <a:lstStyle/>
          <a:p>
            <a:pPr algn="ctr"/>
            <a:r>
              <a:rPr lang="ru-RU" sz="3400" b="1" dirty="0" smtClean="0"/>
              <a:t>Коечная сеть учреждения рассчитана на 260 мест. Получатели социальных услуг учреждения размещены в 8 отделениях. В том числе: 4 отделения милосердия </a:t>
            </a:r>
            <a:endParaRPr lang="en-US" sz="3400" b="1" dirty="0" smtClean="0"/>
          </a:p>
          <a:p>
            <a:pPr algn="ctr"/>
            <a:r>
              <a:rPr lang="ru-RU" sz="3400" b="1" dirty="0" smtClean="0"/>
              <a:t>(на 160 мест), 3 отделения реабилитации </a:t>
            </a:r>
            <a:endParaRPr lang="en-US" sz="3400" b="1" dirty="0" smtClean="0"/>
          </a:p>
          <a:p>
            <a:pPr algn="ctr"/>
            <a:r>
              <a:rPr lang="ru-RU" sz="3400" b="1" dirty="0" smtClean="0"/>
              <a:t>(на 75 мест), общее отделение (на 25 мест</a:t>
            </a:r>
            <a:r>
              <a:rPr lang="ru-RU" sz="3400" dirty="0" smtClean="0"/>
              <a:t>).</a:t>
            </a:r>
            <a:endParaRPr lang="ru-RU" sz="3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14290"/>
            <a:ext cx="8229600" cy="838223"/>
          </a:xfrm>
          <a:noFill/>
        </p:spPr>
        <p:txBody>
          <a:bodyPr/>
          <a:lstStyle/>
          <a:p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</a:rPr>
              <a:t>Комплексная реабилитация получателей социальных услуг включает: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3081" name="Rectangle 9"/>
          <p:cNvSpPr>
            <a:spLocks noGrp="1" noChangeArrowheads="1"/>
          </p:cNvSpPr>
          <p:nvPr>
            <p:ph sz="half" idx="1"/>
          </p:nvPr>
        </p:nvSpPr>
        <p:spPr>
          <a:xfrm>
            <a:off x="179389" y="1000109"/>
            <a:ext cx="2249471" cy="5308616"/>
          </a:xfrm>
          <a:noFill/>
          <a:ln>
            <a:solidFill>
              <a:schemeClr val="tx2">
                <a:lumMod val="10000"/>
              </a:schemeClr>
            </a:solidFill>
          </a:ln>
        </p:spPr>
        <p:txBody>
          <a:bodyPr/>
          <a:lstStyle/>
          <a:p>
            <a:pPr algn="ctr">
              <a:buNone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16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Медицинская реабилитация:</a:t>
            </a:r>
          </a:p>
          <a:p>
            <a:endParaRPr lang="ru-RU" sz="16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6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реконструктивная хирургия;</a:t>
            </a:r>
          </a:p>
          <a:p>
            <a:pPr>
              <a:buNone/>
            </a:pPr>
            <a:r>
              <a:rPr lang="ru-RU" sz="16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протезирование и ортезирование;</a:t>
            </a:r>
          </a:p>
          <a:p>
            <a:pPr>
              <a:buNone/>
            </a:pPr>
            <a:r>
              <a:rPr lang="ru-RU" sz="16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массаж и </a:t>
            </a:r>
            <a:r>
              <a:rPr lang="ru-RU" sz="1600" b="1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физиопроцедуры</a:t>
            </a:r>
            <a:r>
              <a:rPr lang="ru-RU" sz="16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None/>
            </a:pPr>
            <a:r>
              <a:rPr lang="ru-RU" sz="16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санаторно-курортное лечение;</a:t>
            </a:r>
          </a:p>
          <a:p>
            <a:pPr>
              <a:buNone/>
            </a:pPr>
            <a:r>
              <a:rPr lang="ru-RU" sz="16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долговременный уход за </a:t>
            </a:r>
            <a:r>
              <a:rPr lang="ru-RU" sz="1600" b="1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маломобильными</a:t>
            </a:r>
            <a:r>
              <a:rPr lang="ru-RU" sz="16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получателями социальных услуг</a:t>
            </a:r>
          </a:p>
          <a:p>
            <a:pPr>
              <a:buNone/>
            </a:pPr>
            <a:endParaRPr lang="ru-RU" sz="16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sz="16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sz="quarter" idx="2"/>
          </p:nvPr>
        </p:nvSpPr>
        <p:spPr>
          <a:xfrm>
            <a:off x="2571736" y="1000108"/>
            <a:ext cx="2160586" cy="5357850"/>
          </a:xfrm>
          <a:noFill/>
          <a:ln>
            <a:solidFill>
              <a:schemeClr val="tx2">
                <a:lumMod val="10000"/>
              </a:schemeClr>
            </a:solidFill>
          </a:ln>
        </p:spPr>
        <p:txBody>
          <a:bodyPr/>
          <a:lstStyle/>
          <a:p>
            <a:pPr algn="ctr">
              <a:buFontTx/>
              <a:buNone/>
            </a:pPr>
            <a:r>
              <a:rPr lang="ru-RU" sz="1600" b="1" dirty="0" smtClean="0">
                <a:solidFill>
                  <a:schemeClr val="tx2"/>
                </a:solidFill>
                <a:effectLst/>
                <a:latin typeface="Times New Roman" pitchFamily="18" charset="0"/>
              </a:rPr>
              <a:t>Профессиональная </a:t>
            </a:r>
            <a:r>
              <a:rPr lang="ru-RU" sz="1600" b="1" dirty="0" smtClean="0"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реабилитация</a:t>
            </a:r>
            <a:r>
              <a:rPr lang="ru-RU" sz="1600" b="1" dirty="0" smtClean="0">
                <a:solidFill>
                  <a:schemeClr val="tx2"/>
                </a:solidFill>
                <a:effectLst/>
                <a:latin typeface="Times New Roman" pitchFamily="18" charset="0"/>
              </a:rPr>
              <a:t>:</a:t>
            </a:r>
          </a:p>
          <a:p>
            <a:pPr>
              <a:buFontTx/>
              <a:buNone/>
            </a:pPr>
            <a:endParaRPr lang="ru-RU" sz="1600" b="1" dirty="0" smtClean="0">
              <a:solidFill>
                <a:schemeClr val="tx2"/>
              </a:solidFill>
              <a:effectLst/>
              <a:latin typeface="Times New Roman" pitchFamily="18" charset="0"/>
            </a:endParaRPr>
          </a:p>
          <a:p>
            <a:pPr>
              <a:buFontTx/>
              <a:buNone/>
            </a:pPr>
            <a:r>
              <a:rPr lang="ru-RU" sz="1600" b="1" dirty="0" smtClean="0">
                <a:solidFill>
                  <a:schemeClr val="tx2"/>
                </a:solidFill>
                <a:effectLst/>
                <a:latin typeface="Times New Roman" pitchFamily="18" charset="0"/>
              </a:rPr>
              <a:t>профессиональная ориентация;</a:t>
            </a:r>
          </a:p>
          <a:p>
            <a:pPr>
              <a:buFontTx/>
              <a:buNone/>
            </a:pPr>
            <a:r>
              <a:rPr lang="ru-RU" sz="1600" b="1" dirty="0" smtClean="0">
                <a:solidFill>
                  <a:schemeClr val="tx2"/>
                </a:solidFill>
                <a:effectLst/>
                <a:latin typeface="Times New Roman" pitchFamily="18" charset="0"/>
              </a:rPr>
              <a:t>профессиональное обучение;</a:t>
            </a:r>
          </a:p>
          <a:p>
            <a:pPr>
              <a:buFontTx/>
              <a:buNone/>
            </a:pPr>
            <a:r>
              <a:rPr lang="ru-RU" sz="1600" b="1" dirty="0" smtClean="0">
                <a:solidFill>
                  <a:schemeClr val="tx2"/>
                </a:solidFill>
                <a:effectLst/>
                <a:latin typeface="Times New Roman" pitchFamily="18" charset="0"/>
              </a:rPr>
              <a:t>содействие в трудоустройстве;</a:t>
            </a:r>
          </a:p>
          <a:p>
            <a:pPr>
              <a:buFontTx/>
              <a:buNone/>
            </a:pPr>
            <a:r>
              <a:rPr lang="ru-RU" sz="1600" b="1" dirty="0" smtClean="0">
                <a:solidFill>
                  <a:schemeClr val="tx2"/>
                </a:solidFill>
                <a:effectLst/>
                <a:latin typeface="Times New Roman" pitchFamily="18" charset="0"/>
              </a:rPr>
              <a:t>производственная адаптация</a:t>
            </a:r>
            <a:endParaRPr lang="ru-RU" sz="1600" b="1" dirty="0">
              <a:solidFill>
                <a:schemeClr val="tx2"/>
              </a:solidFill>
              <a:effectLst/>
              <a:latin typeface="Times New Roman" pitchFamily="18" charset="0"/>
            </a:endParaRPr>
          </a:p>
        </p:txBody>
      </p:sp>
      <p:sp>
        <p:nvSpPr>
          <p:cNvPr id="3079" name="Rectangle 7"/>
          <p:cNvSpPr>
            <a:spLocks noGrp="1" noChangeArrowheads="1"/>
          </p:cNvSpPr>
          <p:nvPr>
            <p:ph sz="quarter" idx="3"/>
          </p:nvPr>
        </p:nvSpPr>
        <p:spPr>
          <a:xfrm>
            <a:off x="4857752" y="1000108"/>
            <a:ext cx="2214578" cy="5357850"/>
          </a:xfrm>
          <a:ln>
            <a:solidFill>
              <a:schemeClr val="tx2">
                <a:lumMod val="10000"/>
              </a:schemeClr>
            </a:solidFill>
          </a:ln>
        </p:spPr>
        <p:txBody>
          <a:bodyPr/>
          <a:lstStyle/>
          <a:p>
            <a:pPr algn="ctr">
              <a:buNone/>
            </a:pPr>
            <a:r>
              <a:rPr lang="ru-RU" sz="1600" b="1" dirty="0" smtClean="0">
                <a:solidFill>
                  <a:schemeClr val="tx2"/>
                </a:solidFill>
                <a:effectLst/>
                <a:latin typeface="Times New Roman" pitchFamily="18" charset="0"/>
              </a:rPr>
              <a:t>Социальная реабилитация:</a:t>
            </a:r>
          </a:p>
          <a:p>
            <a:pPr>
              <a:buNone/>
            </a:pPr>
            <a:endParaRPr lang="ru-RU" sz="1600" b="1" dirty="0" smtClean="0">
              <a:solidFill>
                <a:schemeClr val="tx2"/>
              </a:solidFill>
              <a:effectLst/>
              <a:latin typeface="Times New Roman" pitchFamily="18" charset="0"/>
            </a:endParaRPr>
          </a:p>
          <a:p>
            <a:pPr>
              <a:buNone/>
            </a:pPr>
            <a:r>
              <a:rPr lang="ru-RU" sz="1600" b="1" dirty="0" smtClean="0">
                <a:solidFill>
                  <a:schemeClr val="tx2"/>
                </a:solidFill>
                <a:effectLst/>
                <a:latin typeface="Times New Roman" pitchFamily="18" charset="0"/>
              </a:rPr>
              <a:t>социально-средовая реабилитация;</a:t>
            </a:r>
          </a:p>
          <a:p>
            <a:pPr>
              <a:buNone/>
            </a:pPr>
            <a:r>
              <a:rPr lang="ru-RU" sz="1600" b="1" dirty="0" smtClean="0">
                <a:solidFill>
                  <a:schemeClr val="tx2"/>
                </a:solidFill>
                <a:effectLst/>
                <a:latin typeface="Times New Roman" pitchFamily="18" charset="0"/>
              </a:rPr>
              <a:t>социально-педагогическая реабилитация;</a:t>
            </a:r>
          </a:p>
          <a:p>
            <a:pPr>
              <a:buNone/>
            </a:pPr>
            <a:r>
              <a:rPr lang="ru-RU" sz="1600" b="1" dirty="0" smtClean="0">
                <a:solidFill>
                  <a:schemeClr val="tx2"/>
                </a:solidFill>
                <a:effectLst/>
                <a:latin typeface="Times New Roman" pitchFamily="18" charset="0"/>
              </a:rPr>
              <a:t>социально-психологическая реабилитация;</a:t>
            </a:r>
          </a:p>
          <a:p>
            <a:pPr>
              <a:buNone/>
            </a:pPr>
            <a:r>
              <a:rPr lang="ru-RU" sz="1600" b="1" dirty="0" smtClean="0">
                <a:solidFill>
                  <a:schemeClr val="tx2"/>
                </a:solidFill>
                <a:effectLst/>
                <a:latin typeface="Times New Roman" pitchFamily="18" charset="0"/>
              </a:rPr>
              <a:t>социокультурная реабилитация;</a:t>
            </a:r>
          </a:p>
          <a:p>
            <a:pPr>
              <a:buNone/>
            </a:pPr>
            <a:r>
              <a:rPr lang="ru-RU" sz="1600" b="1" dirty="0" smtClean="0">
                <a:solidFill>
                  <a:schemeClr val="tx2"/>
                </a:solidFill>
                <a:effectLst/>
                <a:latin typeface="Times New Roman" pitchFamily="18" charset="0"/>
              </a:rPr>
              <a:t>социально-бытовая адаптация</a:t>
            </a:r>
          </a:p>
          <a:p>
            <a:endParaRPr lang="ru-RU" sz="1600" dirty="0" smtClean="0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  <a:p>
            <a:endParaRPr lang="ru-RU" sz="16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6732588" y="1700213"/>
            <a:ext cx="20875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ru-RU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083" name="Rectangle 11"/>
          <p:cNvSpPr>
            <a:spLocks noChangeArrowheads="1"/>
          </p:cNvSpPr>
          <p:nvPr/>
        </p:nvSpPr>
        <p:spPr bwMode="auto">
          <a:xfrm>
            <a:off x="7143768" y="1000108"/>
            <a:ext cx="1857388" cy="1077218"/>
          </a:xfrm>
          <a:prstGeom prst="rect">
            <a:avLst/>
          </a:prstGeom>
          <a:noFill/>
          <a:ln w="9525">
            <a:solidFill>
              <a:schemeClr val="tx2">
                <a:lumMod val="10000"/>
              </a:schemeClr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tx2"/>
                </a:solidFill>
                <a:latin typeface="Times New Roman" pitchFamily="18" charset="0"/>
              </a:rPr>
              <a:t>Физкультурно-оздоровительные мероприятия, спорт</a:t>
            </a:r>
            <a:endParaRPr lang="ru-RU" sz="1600" b="1" dirty="0">
              <a:solidFill>
                <a:schemeClr val="tx2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одержимое 9"/>
          <p:cNvSpPr>
            <a:spLocks noGrp="1"/>
          </p:cNvSpPr>
          <p:nvPr>
            <p:ph idx="4294967295"/>
          </p:nvPr>
        </p:nvSpPr>
        <p:spPr>
          <a:xfrm>
            <a:off x="0" y="1000108"/>
            <a:ext cx="8229600" cy="5095892"/>
          </a:xfrm>
        </p:spPr>
        <p:txBody>
          <a:bodyPr/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Новые подходы к уходу за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маломобильными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получателями социальных услуг, в том числе, индивидуальный подход к каждому получателю социальных услуг в рамках внедрения системы долговременного ухода за гражданами пожилого возраста и инвалидами</a:t>
            </a:r>
          </a:p>
          <a:p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C:\Users\razumova\Desktop\ФОТО 2019\Фото долговременный уход\Применение противопролежневого матраса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500042"/>
            <a:ext cx="8501122" cy="60722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C:\Users\razumova\Desktop\ФОТО 2019\Фото долговременный уход\Принятие пищи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57166"/>
            <a:ext cx="8501122" cy="62151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ELENA\Desktop\ДИРЕКТОР\презентация\34.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A\Desktop\ДИРЕКТОР\презентация\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/>
              <a:t>Занятие по развитию мелкой моторики на отделении милосердия</a:t>
            </a:r>
            <a:endParaRPr lang="ru-RU" sz="3200" dirty="0"/>
          </a:p>
        </p:txBody>
      </p:sp>
      <p:pic>
        <p:nvPicPr>
          <p:cNvPr id="61442" name="Picture 2" descr="C:\Users\razumova\Desktop\---BX88AZH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1357298"/>
            <a:ext cx="8643998" cy="52864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/>
              <a:t>Тренировка памяти</a:t>
            </a:r>
            <a:r>
              <a:rPr lang="en-US" sz="3200" dirty="0" smtClean="0"/>
              <a:t> </a:t>
            </a:r>
            <a:r>
              <a:rPr lang="ru-RU" sz="3200" dirty="0" smtClean="0"/>
              <a:t>в компьютерном классе учреждения</a:t>
            </a:r>
            <a:endParaRPr lang="ru-RU" sz="3200" dirty="0"/>
          </a:p>
        </p:txBody>
      </p:sp>
      <p:pic>
        <p:nvPicPr>
          <p:cNvPr id="58371" name="Picture 3" descr="C:\Users\razumova\Desktop\kzKNn1SaF7c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357298"/>
            <a:ext cx="8215370" cy="52149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/>
              <a:t>Дыхательная гимнастика по </a:t>
            </a:r>
            <a:r>
              <a:rPr lang="ru-RU" sz="3200" dirty="0" err="1" smtClean="0"/>
              <a:t>Стрельниковой</a:t>
            </a:r>
            <a:endParaRPr lang="ru-RU" sz="3200" dirty="0"/>
          </a:p>
        </p:txBody>
      </p:sp>
      <p:pic>
        <p:nvPicPr>
          <p:cNvPr id="60418" name="Picture 2" descr="C:\Users\razumova\Desktop\cRxidp6p3KE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357298"/>
            <a:ext cx="8358246" cy="5143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Внутреннее </a:t>
            </a:r>
            <a:r>
              <a:rPr lang="ru-RU" dirty="0" err="1" smtClean="0"/>
              <a:t>волонтерство</a:t>
            </a:r>
            <a:endParaRPr lang="ru-RU" dirty="0"/>
          </a:p>
        </p:txBody>
      </p:sp>
      <p:pic>
        <p:nvPicPr>
          <p:cNvPr id="57346" name="Picture 2" descr="C:\Users\razumova\Desktop\6040BwnvI-o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285860"/>
            <a:ext cx="8358246" cy="52149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00034" y="1357298"/>
            <a:ext cx="8215370" cy="3357586"/>
          </a:xfrm>
        </p:spPr>
        <p:txBody>
          <a:bodyPr/>
          <a:lstStyle/>
          <a:p>
            <a:r>
              <a:rPr lang="ru-RU" dirty="0" smtClean="0"/>
              <a:t>Профессиональная ориентация, обучение и трудотерапия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/>
              <a:t>Дистанционное обучение в ОГБПОУ «</a:t>
            </a:r>
            <a:r>
              <a:rPr lang="ru-RU" sz="3200" dirty="0" err="1" smtClean="0"/>
              <a:t>Нерехтский</a:t>
            </a:r>
            <a:r>
              <a:rPr lang="ru-RU" sz="3200" dirty="0" smtClean="0"/>
              <a:t> политехнический техникум» </a:t>
            </a:r>
            <a:endParaRPr lang="ru-RU" sz="3200" dirty="0"/>
          </a:p>
        </p:txBody>
      </p:sp>
      <p:pic>
        <p:nvPicPr>
          <p:cNvPr id="51202" name="Picture 2" descr="C:\Users\razumova\Desktop\5FjPO10dHkI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1600200"/>
            <a:ext cx="8001056" cy="50435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Отработка профессиональных навыков на практике</a:t>
            </a:r>
            <a:endParaRPr lang="ru-RU" dirty="0"/>
          </a:p>
        </p:txBody>
      </p:sp>
      <p:pic>
        <p:nvPicPr>
          <p:cNvPr id="50178" name="Picture 2" descr="C:\Users\razumova\Desktop\qw0bS4sTLuQ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600200"/>
            <a:ext cx="8215370" cy="47577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/>
              <a:t>Покос травы (управление </a:t>
            </a:r>
            <a:r>
              <a:rPr lang="ru-RU" sz="3600" dirty="0" err="1" smtClean="0"/>
              <a:t>тримером</a:t>
            </a:r>
            <a:r>
              <a:rPr lang="ru-RU" sz="3600" dirty="0" smtClean="0"/>
              <a:t>)</a:t>
            </a:r>
            <a:endParaRPr lang="ru-RU" sz="3600" dirty="0"/>
          </a:p>
        </p:txBody>
      </p:sp>
      <p:pic>
        <p:nvPicPr>
          <p:cNvPr id="64515" name="Picture 3" descr="\\PNI-AD\Files\Мои документы\ПНИ\Солдатова\ФОТО\ФОТО 2020\Трудотерапия\DSC_003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214422"/>
            <a:ext cx="8643998" cy="5357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/>
              <a:t>Уборка территории учреждения</a:t>
            </a:r>
            <a:endParaRPr lang="ru-RU" sz="3600" dirty="0"/>
          </a:p>
        </p:txBody>
      </p:sp>
      <p:pic>
        <p:nvPicPr>
          <p:cNvPr id="65538" name="Picture 2" descr="\\PNI-AD\Files\Мои документы\ПНИ\Солдатова\ФОТО\ФОТО 2020\Трудотерапия\20200320_10132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214422"/>
            <a:ext cx="8715436" cy="5357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Уборка картофеля</a:t>
            </a:r>
            <a:endParaRPr lang="ru-RU" dirty="0"/>
          </a:p>
        </p:txBody>
      </p:sp>
      <p:pic>
        <p:nvPicPr>
          <p:cNvPr id="63490" name="Picture 2" descr="C:\Users\razumova\Desktop\Aq-k98YOhT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1214422"/>
            <a:ext cx="8501122" cy="5357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28671"/>
          </a:xfrm>
          <a:noFill/>
        </p:spPr>
        <p:txBody>
          <a:bodyPr/>
          <a:lstStyle/>
          <a:p>
            <a:r>
              <a:rPr lang="ru-RU" sz="2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Социокультурная реабилитация </a:t>
            </a:r>
            <a:r>
              <a:rPr lang="ru-RU" sz="2800" dirty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в ОГБУ «Первомайский психоневрологический интернат </a:t>
            </a:r>
          </a:p>
        </p:txBody>
      </p:sp>
      <p:sp>
        <p:nvSpPr>
          <p:cNvPr id="3081" name="Rectangle 9"/>
          <p:cNvSpPr>
            <a:spLocks noGrp="1" noChangeArrowheads="1"/>
          </p:cNvSpPr>
          <p:nvPr>
            <p:ph sz="half" idx="1"/>
          </p:nvPr>
        </p:nvSpPr>
        <p:spPr>
          <a:xfrm>
            <a:off x="142844" y="928670"/>
            <a:ext cx="2928958" cy="5715040"/>
          </a:xfrm>
          <a:noFill/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pPr algn="ctr">
              <a:buFontTx/>
              <a:buNone/>
            </a:pPr>
            <a:r>
              <a:rPr lang="ru-RU" sz="1600" u="sng" dirty="0" smtClean="0">
                <a:effectLst/>
                <a:latin typeface="Times New Roman" pitchFamily="18" charset="0"/>
                <a:cs typeface="Times New Roman" pitchFamily="18" charset="0"/>
              </a:rPr>
              <a:t>Культурно-массовые мероприятия</a:t>
            </a:r>
            <a:r>
              <a:rPr lang="ru-RU" sz="1600" u="sng" dirty="0">
                <a:effectLst/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1600" dirty="0" smtClean="0">
                <a:effectLst/>
                <a:latin typeface="Times New Roman" pitchFamily="18" charset="0"/>
                <a:cs typeface="Times New Roman" pitchFamily="18" charset="0"/>
              </a:rPr>
              <a:t>Концерты (силами получателей социальных услуг) ;</a:t>
            </a:r>
            <a:endParaRPr lang="ru-RU" sz="1600" dirty="0"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effectLst/>
                <a:latin typeface="Times New Roman" pitchFamily="18" charset="0"/>
                <a:cs typeface="Times New Roman" pitchFamily="18" charset="0"/>
              </a:rPr>
              <a:t>Концерты профессиональных артистов, </a:t>
            </a:r>
            <a:r>
              <a:rPr lang="ru-RU" sz="1600" dirty="0" smtClean="0">
                <a:effectLst/>
                <a:latin typeface="Times New Roman" pitchFamily="18" charset="0"/>
                <a:cs typeface="Times New Roman" pitchFamily="18" charset="0"/>
              </a:rPr>
              <a:t>творческих коллективов;</a:t>
            </a:r>
            <a:endParaRPr lang="ru-RU" sz="1600" dirty="0"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effectLst/>
                <a:latin typeface="Times New Roman" pitchFamily="18" charset="0"/>
                <a:cs typeface="Times New Roman" pitchFamily="18" charset="0"/>
              </a:rPr>
              <a:t>Театрализованные </a:t>
            </a:r>
            <a:r>
              <a:rPr lang="ru-RU" sz="1600" dirty="0" smtClean="0">
                <a:effectLst/>
                <a:latin typeface="Times New Roman" pitchFamily="18" charset="0"/>
                <a:cs typeface="Times New Roman" pitchFamily="18" charset="0"/>
              </a:rPr>
              <a:t>представления, спектакли;</a:t>
            </a:r>
            <a:endParaRPr lang="ru-RU" sz="1600" dirty="0"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effectLst/>
                <a:latin typeface="Times New Roman" pitchFamily="18" charset="0"/>
                <a:cs typeface="Times New Roman" pitchFamily="18" charset="0"/>
              </a:rPr>
              <a:t>Игры, викторины, конкурсы;</a:t>
            </a:r>
          </a:p>
          <a:p>
            <a:r>
              <a:rPr lang="ru-RU" sz="1600" dirty="0">
                <a:effectLst/>
                <a:latin typeface="Times New Roman" pitchFamily="18" charset="0"/>
                <a:cs typeface="Times New Roman" pitchFamily="18" charset="0"/>
              </a:rPr>
              <a:t>Дни именинника;</a:t>
            </a:r>
          </a:p>
          <a:p>
            <a:r>
              <a:rPr lang="ru-RU" sz="1600" dirty="0">
                <a:effectLst/>
                <a:latin typeface="Times New Roman" pitchFamily="18" charset="0"/>
                <a:cs typeface="Times New Roman" pitchFamily="18" charset="0"/>
              </a:rPr>
              <a:t>Экскурсии;</a:t>
            </a:r>
          </a:p>
          <a:p>
            <a:r>
              <a:rPr lang="ru-RU" sz="1600" dirty="0">
                <a:effectLst/>
                <a:latin typeface="Times New Roman" pitchFamily="18" charset="0"/>
                <a:cs typeface="Times New Roman" pitchFamily="18" charset="0"/>
              </a:rPr>
              <a:t>Циклы бесед;</a:t>
            </a:r>
          </a:p>
          <a:p>
            <a:r>
              <a:rPr lang="ru-RU" sz="1600" dirty="0">
                <a:effectLst/>
                <a:latin typeface="Times New Roman" pitchFamily="18" charset="0"/>
                <a:cs typeface="Times New Roman" pitchFamily="18" charset="0"/>
              </a:rPr>
              <a:t>Просмотры видеофильмов;</a:t>
            </a:r>
          </a:p>
          <a:p>
            <a:r>
              <a:rPr lang="ru-RU" sz="1600" dirty="0">
                <a:effectLst/>
                <a:latin typeface="Times New Roman" pitchFamily="18" charset="0"/>
                <a:cs typeface="Times New Roman" pitchFamily="18" charset="0"/>
              </a:rPr>
              <a:t>Посещение музеев, выставок;</a:t>
            </a:r>
          </a:p>
          <a:p>
            <a:r>
              <a:rPr lang="ru-RU" sz="1600" dirty="0">
                <a:effectLst/>
                <a:latin typeface="Times New Roman" pitchFamily="18" charset="0"/>
                <a:cs typeface="Times New Roman" pitchFamily="18" charset="0"/>
              </a:rPr>
              <a:t>Творческие </a:t>
            </a:r>
            <a:r>
              <a:rPr lang="ru-RU" sz="1600" dirty="0" smtClean="0">
                <a:effectLst/>
                <a:latin typeface="Times New Roman" pitchFamily="18" charset="0"/>
                <a:cs typeface="Times New Roman" pitchFamily="18" charset="0"/>
              </a:rPr>
              <a:t>гостиные</a:t>
            </a:r>
            <a:endParaRPr lang="ru-RU" sz="1600" dirty="0">
              <a:effectLst/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sz="16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sz="16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sz="quarter" idx="2"/>
          </p:nvPr>
        </p:nvSpPr>
        <p:spPr>
          <a:xfrm>
            <a:off x="3214678" y="928670"/>
            <a:ext cx="1857388" cy="5715040"/>
          </a:xfrm>
          <a:noFill/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pPr algn="ctr">
              <a:buFontTx/>
              <a:buNone/>
            </a:pPr>
            <a:r>
              <a:rPr lang="ru-RU" sz="1600" u="sng" dirty="0">
                <a:effectLst/>
                <a:latin typeface="Times New Roman" pitchFamily="18" charset="0"/>
                <a:cs typeface="Times New Roman" pitchFamily="18" charset="0"/>
              </a:rPr>
              <a:t>Работа </a:t>
            </a:r>
            <a:r>
              <a:rPr lang="ru-RU" sz="1600" u="sng" dirty="0" smtClean="0">
                <a:effectLst/>
                <a:latin typeface="Times New Roman" pitchFamily="18" charset="0"/>
                <a:cs typeface="Times New Roman" pitchFamily="18" charset="0"/>
              </a:rPr>
              <a:t>кружков: </a:t>
            </a:r>
            <a:endParaRPr lang="en-US" sz="1600" u="sng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None/>
            </a:pPr>
            <a:endParaRPr lang="ru-RU" sz="1600" u="sng" dirty="0"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effectLst/>
                <a:latin typeface="Times New Roman" pitchFamily="18" charset="0"/>
              </a:rPr>
              <a:t>Вокальный</a:t>
            </a:r>
            <a:r>
              <a:rPr lang="ru-RU" sz="1600" dirty="0">
                <a:effectLst/>
                <a:latin typeface="Times New Roman" pitchFamily="18" charset="0"/>
              </a:rPr>
              <a:t>;</a:t>
            </a:r>
          </a:p>
          <a:p>
            <a:r>
              <a:rPr lang="ru-RU" sz="1600" dirty="0">
                <a:effectLst/>
                <a:latin typeface="Times New Roman" pitchFamily="18" charset="0"/>
              </a:rPr>
              <a:t>Танцевальный;</a:t>
            </a:r>
          </a:p>
          <a:p>
            <a:r>
              <a:rPr lang="ru-RU" sz="1600" dirty="0">
                <a:effectLst/>
                <a:latin typeface="Times New Roman" pitchFamily="18" charset="0"/>
              </a:rPr>
              <a:t>Театральный</a:t>
            </a:r>
            <a:r>
              <a:rPr lang="ru-RU" sz="1600" dirty="0" smtClean="0">
                <a:effectLst/>
                <a:latin typeface="Times New Roman" pitchFamily="18" charset="0"/>
              </a:rPr>
              <a:t>;</a:t>
            </a:r>
          </a:p>
          <a:p>
            <a:r>
              <a:rPr lang="ru-RU" sz="1600" dirty="0" smtClean="0">
                <a:effectLst/>
                <a:latin typeface="Times New Roman" pitchFamily="18" charset="0"/>
              </a:rPr>
              <a:t>Ложкари;</a:t>
            </a:r>
          </a:p>
          <a:p>
            <a:r>
              <a:rPr lang="ru-RU" sz="1600" dirty="0" smtClean="0">
                <a:effectLst/>
                <a:latin typeface="Times New Roman" pitchFamily="18" charset="0"/>
              </a:rPr>
              <a:t>Компьютерной грамотности и др.</a:t>
            </a:r>
          </a:p>
          <a:p>
            <a:pPr>
              <a:buNone/>
            </a:pPr>
            <a:endParaRPr lang="ru-RU" sz="1600" dirty="0">
              <a:effectLst/>
              <a:latin typeface="Times New Roman" pitchFamily="18" charset="0"/>
            </a:endParaRPr>
          </a:p>
        </p:txBody>
      </p:sp>
      <p:sp>
        <p:nvSpPr>
          <p:cNvPr id="3079" name="Rectangle 7"/>
          <p:cNvSpPr>
            <a:spLocks noGrp="1" noChangeArrowheads="1"/>
          </p:cNvSpPr>
          <p:nvPr>
            <p:ph sz="quarter" idx="3"/>
          </p:nvPr>
        </p:nvSpPr>
        <p:spPr>
          <a:xfrm>
            <a:off x="5143504" y="928670"/>
            <a:ext cx="1857388" cy="5715040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pPr algn="ctr">
              <a:buFontTx/>
              <a:buNone/>
            </a:pPr>
            <a:r>
              <a:rPr lang="ru-RU" sz="1600" u="sng" dirty="0">
                <a:effectLst/>
                <a:latin typeface="Times New Roman" pitchFamily="18" charset="0"/>
                <a:cs typeface="Times New Roman" pitchFamily="18" charset="0"/>
              </a:rPr>
              <a:t>Духовно-</a:t>
            </a:r>
          </a:p>
          <a:p>
            <a:pPr algn="ctr">
              <a:buFontTx/>
              <a:buNone/>
            </a:pPr>
            <a:r>
              <a:rPr lang="ru-RU" sz="1600" u="sng" dirty="0">
                <a:effectLst/>
                <a:latin typeface="Times New Roman" pitchFamily="18" charset="0"/>
                <a:cs typeface="Times New Roman" pitchFamily="18" charset="0"/>
              </a:rPr>
              <a:t>нравственное </a:t>
            </a:r>
          </a:p>
          <a:p>
            <a:pPr algn="ctr">
              <a:buFontTx/>
              <a:buNone/>
            </a:pPr>
            <a:r>
              <a:rPr lang="ru-RU" sz="1600" u="sng" dirty="0">
                <a:effectLst/>
                <a:latin typeface="Times New Roman" pitchFamily="18" charset="0"/>
                <a:cs typeface="Times New Roman" pitchFamily="18" charset="0"/>
              </a:rPr>
              <a:t>направление</a:t>
            </a:r>
            <a:r>
              <a:rPr lang="ru-RU" sz="1600" u="sng" dirty="0" smtClean="0">
                <a:effectLst/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>
              <a:buFontTx/>
              <a:buNone/>
            </a:pPr>
            <a:endParaRPr lang="ru-RU" sz="1600" u="sng" dirty="0"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effectLst/>
                <a:latin typeface="Times New Roman" pitchFamily="18" charset="0"/>
                <a:cs typeface="Times New Roman" pitchFamily="18" charset="0"/>
              </a:rPr>
              <a:t>Литургии, Богослужения</a:t>
            </a:r>
            <a:r>
              <a:rPr lang="ru-RU" sz="1600" dirty="0" smtClean="0">
                <a:effectLst/>
                <a:latin typeface="Times New Roman" pitchFamily="18" charset="0"/>
                <a:cs typeface="Times New Roman" pitchFamily="18" charset="0"/>
              </a:rPr>
              <a:t>; в домовом храме учреждения</a:t>
            </a:r>
            <a:endParaRPr lang="ru-RU" sz="1600" dirty="0"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effectLst/>
                <a:latin typeface="Times New Roman" pitchFamily="18" charset="0"/>
                <a:cs typeface="Times New Roman" pitchFamily="18" charset="0"/>
              </a:rPr>
              <a:t>Чтение духовной литературы;</a:t>
            </a:r>
          </a:p>
          <a:p>
            <a:r>
              <a:rPr lang="ru-RU" sz="1600" dirty="0">
                <a:effectLst/>
                <a:latin typeface="Times New Roman" pitchFamily="18" charset="0"/>
                <a:cs typeface="Times New Roman" pitchFamily="18" charset="0"/>
              </a:rPr>
              <a:t>Просмотр православных видеофильмов;</a:t>
            </a:r>
          </a:p>
          <a:p>
            <a:r>
              <a:rPr lang="ru-RU" sz="1600" dirty="0">
                <a:effectLst/>
                <a:latin typeface="Times New Roman" pitchFamily="18" charset="0"/>
                <a:cs typeface="Times New Roman" pitchFamily="18" charset="0"/>
              </a:rPr>
              <a:t>Цикл бесед, чтение рассказов, притч;</a:t>
            </a:r>
          </a:p>
          <a:p>
            <a:r>
              <a:rPr lang="ru-RU" sz="1600" dirty="0">
                <a:effectLst/>
                <a:latin typeface="Times New Roman" pitchFamily="18" charset="0"/>
                <a:cs typeface="Times New Roman" pitchFamily="18" charset="0"/>
              </a:rPr>
              <a:t>Паломнические </a:t>
            </a:r>
            <a:r>
              <a:rPr lang="ru-RU" sz="1600" dirty="0" smtClean="0">
                <a:effectLst/>
                <a:latin typeface="Times New Roman" pitchFamily="18" charset="0"/>
                <a:cs typeface="Times New Roman" pitchFamily="18" charset="0"/>
              </a:rPr>
              <a:t>поездки</a:t>
            </a:r>
            <a:endParaRPr lang="ru-RU" sz="1600" dirty="0">
              <a:effectLst/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  <a:p>
            <a:endParaRPr lang="ru-RU" sz="14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7072330" y="928670"/>
            <a:ext cx="1857388" cy="5693866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1600" u="sng" dirty="0" smtClean="0">
                <a:latin typeface="Times New Roman" pitchFamily="18" charset="0"/>
                <a:cs typeface="Times New Roman" pitchFamily="18" charset="0"/>
              </a:rPr>
              <a:t>Занятия в творческой и швейных мастерских:</a:t>
            </a:r>
          </a:p>
          <a:p>
            <a:endParaRPr lang="ru-RU" sz="1600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Лоскутное шитье;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Вышивка бисером;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Плетение макроме;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Вязание крючком;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Алмазная мозаика;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Гипсопластика;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Шерстяная акварель;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Гофроквиллинг;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Квиллинг;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Глинотерапия;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Пейпамодел;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Киригами;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Ниткография;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-акварель на стекле</a:t>
            </a:r>
          </a:p>
          <a:p>
            <a:endParaRPr lang="ru-RU" sz="1400" dirty="0" smtClean="0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57200" y="142852"/>
            <a:ext cx="8043890" cy="642942"/>
          </a:xfrm>
        </p:spPr>
        <p:txBody>
          <a:bodyPr/>
          <a:lstStyle/>
          <a:p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Выступление ансамбля «Ложкари»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9" name="Picture 1" descr="C:\Users\razumova\Desktop\ФОТО 2019\Концерт к Дню инвалидов\концерт фото\DSC_057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85720" y="942954"/>
            <a:ext cx="8643998" cy="576266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/>
          <a:lstStyle/>
          <a:p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Новогодняя сказка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46" name="Picture 2" descr="C:\Users\razumova\Desktop\ФОТО 2019\kfbg7FcxUxg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10030" y="1214422"/>
            <a:ext cx="8891125" cy="52864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14422"/>
          </a:xfrm>
        </p:spPr>
        <p:txBody>
          <a:bodyPr/>
          <a:lstStyle/>
          <a:p>
            <a:r>
              <a:rPr lang="ru-RU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Участники новогодней сказки – получатели социальных услуг интерната</a:t>
            </a:r>
            <a:endParaRPr lang="ru-RU" sz="2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0" name="Picture 2" descr="C:\Users\razumova\Desktop\ФОТО 2019\3JwKM4FMa0s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357158" y="1134515"/>
            <a:ext cx="8501122" cy="55223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785818"/>
          </a:xfrm>
        </p:spPr>
        <p:txBody>
          <a:bodyPr/>
          <a:lstStyle/>
          <a:p>
            <a:r>
              <a:rPr lang="ru-RU" sz="2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Концерт, посвященный Дню социального работника</a:t>
            </a:r>
            <a:endParaRPr lang="ru-RU" sz="2800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5842" name="Picture 2" descr="\\PNI-AD\Files\Мои документы\ПНИ\Разумова\На сайт учреждения\от Солдатовой\АРХИВ\Д Соц работника\DSC_076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85720" y="942955"/>
            <a:ext cx="8643998" cy="57626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Танцевальные номера, кукольный театр</a:t>
            </a:r>
            <a:endParaRPr lang="ru-RU" sz="2800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14" name="Picture 2" descr="\\PNI-AD\Files\Мои документы\ПНИ\Разумова\ФОТО 2019\день пожилого человека\DSC_1929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500562" y="1571612"/>
            <a:ext cx="3929090" cy="2327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 descr="\\PNI-AD\Files\Мои документы\ПНИ\Разумова\ФОТО 2019\день пожилого человека\DSC_1900.JPG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4071942"/>
            <a:ext cx="3786214" cy="2532098"/>
          </a:xfrm>
          <a:prstGeom prst="rect">
            <a:avLst/>
          </a:prstGeom>
          <a:noFill/>
        </p:spPr>
      </p:pic>
      <p:pic>
        <p:nvPicPr>
          <p:cNvPr id="1028" name="Picture 4" descr="\\PNI-AD\Files\Мои документы\ПНИ\Разумова\ФОТО 2019\день пожилого человека\DSC_190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1571612"/>
            <a:ext cx="3936834" cy="2428892"/>
          </a:xfrm>
          <a:prstGeom prst="rect">
            <a:avLst/>
          </a:prstGeom>
          <a:noFill/>
        </p:spPr>
      </p:pic>
      <p:pic>
        <p:nvPicPr>
          <p:cNvPr id="1030" name="Picture 6" descr="\\PNI-AD\Files\Мои документы\ПНИ\Разумова\ФОТО 2019\день пожилого человека\DSC_191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786" y="4071942"/>
            <a:ext cx="3929090" cy="25989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r>
              <a:rPr lang="ru-RU" sz="2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Концерты на отделениях милосердия, выступают получатели социальных услуг учреждения</a:t>
            </a:r>
            <a:endParaRPr lang="ru-RU" sz="2800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2" name="Picture 2" descr="C:\Users\razumova\Desktop\ФОТО 2019\E9yVJvlgKMM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500034" y="1357298"/>
            <a:ext cx="8358246" cy="51891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Концерт коллектива ГБОУ ВО </a:t>
            </a:r>
            <a:br>
              <a:rPr lang="ru-RU" sz="2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КГСХА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6" name="Picture 2" descr="\\PNI-AD\Files\Мои документы\ПНИ\Разумова\ФОТО 2019\концерт КГСХА\DSC_026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57158" y="1323957"/>
            <a:ext cx="8286808" cy="53197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Студенты Костромского областного колледжа культуры на сцене учреждения</a:t>
            </a:r>
            <a:endParaRPr lang="ru-RU" sz="2800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Picture 2" descr="\\PNI-AD\Files\Мои документы\ПНИ\Разумова\ФОТО 2019\07-12-2018 колледж культуры\IMG_1807-07-12-18-06-5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28596" y="1275143"/>
            <a:ext cx="8286808" cy="54139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Спектакль, поставленный учащимися Воскресной школы Храма Спаса-на-Запрудне</a:t>
            </a:r>
            <a:endParaRPr lang="ru-RU" sz="2800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0" name="Picture 2" descr="C:\Users\razumova\Desktop\ФОТО 2019\Iw9OKZJoybw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500034" y="1428737"/>
            <a:ext cx="8215370" cy="53129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Концерт творческой группы культурно-досугового центра п. Зарубино</a:t>
            </a:r>
            <a:endParaRPr lang="ru-RU" sz="2800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4" name="Picture 2" descr="C:\Users\razumova\Desktop\ФОТО 2019\v4eN6mevtgY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357158" y="1277335"/>
            <a:ext cx="8286808" cy="53795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714380"/>
          </a:xfrm>
        </p:spPr>
        <p:txBody>
          <a:bodyPr/>
          <a:lstStyle/>
          <a:p>
            <a:r>
              <a:rPr lang="ru-RU" sz="2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Цирковое представление</a:t>
            </a:r>
            <a:endParaRPr lang="ru-RU" sz="2800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\\PNI-AD\Files\Мои документы\ПНИ\Разумова\ФОТО 2019\Приехал цирк\DSC_12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24" y="3857628"/>
            <a:ext cx="4387897" cy="2714644"/>
          </a:xfrm>
          <a:prstGeom prst="rect">
            <a:avLst/>
          </a:prstGeom>
          <a:noFill/>
        </p:spPr>
      </p:pic>
      <p:pic>
        <p:nvPicPr>
          <p:cNvPr id="1027" name="Picture 3" descr="\\PNI-AD\Files\Мои документы\ПНИ\Разумова\ФОТО 2019\Приехал цирк\DSC_12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928670"/>
            <a:ext cx="4071967" cy="2714644"/>
          </a:xfrm>
          <a:prstGeom prst="rect">
            <a:avLst/>
          </a:prstGeom>
          <a:noFill/>
        </p:spPr>
      </p:pic>
      <p:pic>
        <p:nvPicPr>
          <p:cNvPr id="1028" name="Picture 4" descr="\\PNI-AD\Files\Мои документы\ПНИ\Разумова\ФОТО 2019\Приехал цирк\DSC_1271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3" y="3929066"/>
            <a:ext cx="4000528" cy="2667018"/>
          </a:xfrm>
          <a:prstGeom prst="rect">
            <a:avLst/>
          </a:prstGeom>
          <a:noFill/>
        </p:spPr>
      </p:pic>
      <p:pic>
        <p:nvPicPr>
          <p:cNvPr id="1029" name="Picture 5" descr="\\PNI-AD\Files\Мои документы\ПНИ\Разумова\ФОТО 2019\Приехал цирк\DSC_126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2034" y="928670"/>
            <a:ext cx="4071966" cy="25789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582594"/>
          </a:xfrm>
        </p:spPr>
        <p:txBody>
          <a:bodyPr/>
          <a:lstStyle/>
          <a:p>
            <a:r>
              <a:rPr lang="ru-RU" sz="2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Благотворительный концерт</a:t>
            </a:r>
            <a:endParaRPr lang="ru-RU" sz="2800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4" name="Picture 2" descr="C:\Users\razumova\Desktop\ФОТО 2019\ibG7-_-Z8Hw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285720" y="928671"/>
            <a:ext cx="8572560" cy="57758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/>
          <a:lstStyle/>
          <a:p>
            <a:r>
              <a:rPr lang="ru-RU" sz="2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Занятия в швейной мастерской</a:t>
            </a:r>
            <a:endParaRPr lang="ru-RU" sz="2800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\\PNI-AD\Files\Мои документы\ПНИ\Солдатова\ФОТО\2018\Швейный класс\DSC_01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54" y="3214686"/>
            <a:ext cx="5572164" cy="3500462"/>
          </a:xfrm>
          <a:prstGeom prst="rect">
            <a:avLst/>
          </a:prstGeom>
          <a:noFill/>
        </p:spPr>
      </p:pic>
      <p:pic>
        <p:nvPicPr>
          <p:cNvPr id="1026" name="Picture 2" descr="C:\Users\razumova\Desktop\ФОТО 2019\Швейная мастерская\IMG_20190726_091540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785794"/>
            <a:ext cx="3929090" cy="52816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857256"/>
          </a:xfrm>
        </p:spPr>
        <p:txBody>
          <a:bodyPr/>
          <a:lstStyle/>
          <a:p>
            <a:r>
              <a:rPr lang="ru-RU" sz="2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Работы рукодельниц швейного класса для выставки-распродажи</a:t>
            </a:r>
            <a:endParaRPr lang="ru-RU" sz="2800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\\PNI-AD\Files\Мои документы\ПНИ\Солдатова\ФОТО\2018\Швейный класс\DSC_308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357298"/>
            <a:ext cx="8643998" cy="53959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/>
          <a:lstStyle/>
          <a:p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Изготовление фигур из гипса, изготовление кукол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\\PNI-AD\Files\Мои документы\ПНИ\Солдатова\ФОТО\ФОТО 2019\ТВОРЧЕСКАЯ\DSC_057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14818" y="928670"/>
            <a:ext cx="5771933" cy="3714776"/>
          </a:xfrm>
          <a:prstGeom prst="rect">
            <a:avLst/>
          </a:prstGeom>
          <a:noFill/>
        </p:spPr>
      </p:pic>
      <p:pic>
        <p:nvPicPr>
          <p:cNvPr id="3074" name="Picture 2" descr="\\PNI-AD\Files\Мои документы\ПНИ\Солдатова\ФОТО\ФОТО 2017\ТВОРЧЕСКАЯ МАСТЕРСКАЯ\Изготовление кукол\DSC_01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3429001"/>
            <a:ext cx="5754855" cy="3429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714380"/>
          </a:xfrm>
        </p:spPr>
        <p:txBody>
          <a:bodyPr/>
          <a:lstStyle/>
          <a:p>
            <a:r>
              <a:rPr lang="ru-RU" sz="2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en-US" sz="2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D </a:t>
            </a:r>
            <a:r>
              <a:rPr lang="ru-RU" sz="2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Акварель на стекле,</a:t>
            </a:r>
            <a:br>
              <a:rPr lang="ru-RU" sz="2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флористическая живопись</a:t>
            </a:r>
            <a:endParaRPr lang="ru-RU" sz="2800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915" name="Picture 3" descr="C:\Users\razumova\Desktop\ФОТО 2019\fie6B6Pz_a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71546"/>
            <a:ext cx="5357818" cy="3714776"/>
          </a:xfrm>
          <a:prstGeom prst="rect">
            <a:avLst/>
          </a:prstGeom>
          <a:noFill/>
        </p:spPr>
      </p:pic>
      <p:pic>
        <p:nvPicPr>
          <p:cNvPr id="1026" name="Picture 2" descr="\\PNI-AD\Files\Мои документы\ПНИ\Разумова\На сайт учреждения\от Солдатовой\СЕНТЯБРЬ\Флористическая живопись\DSC_17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93372" y="3500437"/>
            <a:ext cx="5250628" cy="35004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/>
          <a:lstStyle/>
          <a:p>
            <a:r>
              <a:rPr lang="ru-RU" sz="2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Выставки творческих работ получателей социальных услуг</a:t>
            </a:r>
            <a:endParaRPr lang="ru-RU" sz="2800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889" name="Picture 1" descr="C:\Users\razumova\Desktop\ФОТО 2019\8scJYvdEyCI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857628"/>
            <a:ext cx="4698560" cy="2786059"/>
          </a:xfrm>
          <a:prstGeom prst="rect">
            <a:avLst/>
          </a:prstGeom>
          <a:noFill/>
        </p:spPr>
      </p:pic>
      <p:pic>
        <p:nvPicPr>
          <p:cNvPr id="2050" name="Picture 2" descr="\\PNI-AD\Files\Мои документы\ПНИ\Солдатова\ФОТО\ФОТО 2017\ТВОРЧЕСКАЯ МАСТЕРСКАЯ\Выставки\DSC_014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3857627"/>
            <a:ext cx="3929058" cy="2619372"/>
          </a:xfrm>
          <a:prstGeom prst="rect">
            <a:avLst/>
          </a:prstGeom>
          <a:noFill/>
        </p:spPr>
      </p:pic>
      <p:pic>
        <p:nvPicPr>
          <p:cNvPr id="2051" name="Picture 3" descr="\\PNI-AD\Files\Мои документы\ПНИ\Солдатова\ФОТО\ФОТО 2017\ТВОРЧЕСКАЯ МАСТЕРСКАЯ\Выставки\DSC_014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1047754"/>
            <a:ext cx="4214842" cy="2666997"/>
          </a:xfrm>
          <a:prstGeom prst="rect">
            <a:avLst/>
          </a:prstGeom>
          <a:noFill/>
        </p:spPr>
      </p:pic>
      <p:pic>
        <p:nvPicPr>
          <p:cNvPr id="2052" name="Picture 4" descr="\\PNI-AD\Files\Мои документы\ПНИ\Солдатова\ФОТО\2018\Творческая мастерская\DSC_154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3" y="1035046"/>
            <a:ext cx="4000529" cy="26082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ru-RU" dirty="0" smtClean="0"/>
              <a:t>Физкультура и спорт</a:t>
            </a:r>
            <a:endParaRPr lang="ru-RU" dirty="0"/>
          </a:p>
        </p:txBody>
      </p:sp>
      <p:pic>
        <p:nvPicPr>
          <p:cNvPr id="4" name="Рисунок 3" descr="https://sun9-55.userapi.com/impg/2nWMtSdGYdysPd2cjS3_LYHl2rH7q38FZXMpOw/JEPWIJ0sgjk.jpg?size=2560x1707&amp;quality=96&amp;proxy=1&amp;sign=d05f5244ab2f908c81785a30a0e6b63f&amp;type=album"/>
          <p:cNvPicPr/>
          <p:nvPr/>
        </p:nvPicPr>
        <p:blipFill>
          <a:blip r:embed="rId2" cstate="print">
            <a:lum bright="28000" contrast="28000"/>
          </a:blip>
          <a:srcRect/>
          <a:stretch>
            <a:fillRect/>
          </a:stretch>
        </p:blipFill>
        <p:spPr bwMode="auto">
          <a:xfrm>
            <a:off x="500034" y="1633888"/>
            <a:ext cx="8286808" cy="4938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Рисунок 43" descr="https://sun9-69.userapi.com/impg/tDR7WaPy56LSjZb4gOrIwsQgvu580zxht5sk_w/L5JPBmG6ZJs.jpg?size=2560x1707&amp;quality=96&amp;proxy=1&amp;sign=f5a945689a35e308fad462325d7f42ce&amp;type=album"/>
          <p:cNvPicPr>
            <a:picLocks noChangeAspect="1" noChangeArrowheads="1"/>
          </p:cNvPicPr>
          <p:nvPr/>
        </p:nvPicPr>
        <p:blipFill>
          <a:blip r:embed="rId2">
            <a:lum bright="30000" contrast="30000"/>
          </a:blip>
          <a:srcRect/>
          <a:stretch>
            <a:fillRect/>
          </a:stretch>
        </p:blipFill>
        <p:spPr bwMode="auto">
          <a:xfrm>
            <a:off x="500034" y="642918"/>
            <a:ext cx="8215370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85818"/>
          </a:xfrm>
        </p:spPr>
        <p:txBody>
          <a:bodyPr/>
          <a:lstStyle/>
          <a:p>
            <a:r>
              <a:rPr lang="ru-RU" dirty="0" smtClean="0"/>
              <a:t>Веселые старты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109" descr="https://sun9-74.userapi.com/impg/c850608/v850608687/15c8ff/0SeZJbDVEF8.jpg?size=2560x1707&amp;quality=96&amp;proxy=1&amp;sign=e9e71383d70eaff495ece533fcd00762&amp;type=album"/>
          <p:cNvPicPr>
            <a:picLocks noChangeAspect="1" noChangeArrowheads="1"/>
          </p:cNvPicPr>
          <p:nvPr/>
        </p:nvPicPr>
        <p:blipFill>
          <a:blip r:embed="rId2">
            <a:lum bright="26000" contrast="26000"/>
          </a:blip>
          <a:srcRect l="15053" r="12740" b="23122"/>
          <a:stretch>
            <a:fillRect/>
          </a:stretch>
        </p:blipFill>
        <p:spPr bwMode="auto">
          <a:xfrm>
            <a:off x="428596" y="1214422"/>
            <a:ext cx="8215370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Волейбол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Рисунок 82" descr="https://sun9-29.userapi.com/impg/c854524/v854524428/23eeed/jh9ffEwMdSg.jpg?size=2560x1707&amp;quality=96&amp;proxy=1&amp;sign=5686b90fe86f6ebce244fc7b01f207e0&amp;type=album"/>
          <p:cNvPicPr>
            <a:picLocks noChangeAspect="1" noChangeArrowheads="1"/>
          </p:cNvPicPr>
          <p:nvPr/>
        </p:nvPicPr>
        <p:blipFill>
          <a:blip r:embed="rId3">
            <a:lum bright="30000" contrast="30000"/>
          </a:blip>
          <a:srcRect l="13820" t="13997"/>
          <a:stretch>
            <a:fillRect/>
          </a:stretch>
        </p:blipFill>
        <p:spPr bwMode="auto">
          <a:xfrm>
            <a:off x="500034" y="1571612"/>
            <a:ext cx="8286808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500" dirty="0" smtClean="0"/>
              <a:t>Шашечный турнир (получатели СУ и сотрудники учреждения)</a:t>
            </a:r>
            <a:endParaRPr lang="ru-RU" sz="3500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14948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Рисунок 139" descr="https://sun9-18.userapi.com/impg/c857728/v857728022/16ee62/riaCzPI0hNs.jpg?size=2560x1920&amp;quality=96&amp;proxy=1&amp;sign=26b6cd801d7fc024e6e1a6d2003a5402&amp;type=album"/>
          <p:cNvPicPr>
            <a:picLocks noChangeAspect="1" noChangeArrowheads="1"/>
          </p:cNvPicPr>
          <p:nvPr/>
        </p:nvPicPr>
        <p:blipFill>
          <a:blip r:embed="rId2">
            <a:lum bright="24000" contrast="24000"/>
          </a:blip>
          <a:srcRect l="3908" b="2950"/>
          <a:stretch>
            <a:fillRect/>
          </a:stretch>
        </p:blipFill>
        <p:spPr bwMode="auto">
          <a:xfrm>
            <a:off x="857224" y="1643050"/>
            <a:ext cx="7572428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/>
              <a:t>Участие в конкурсе «Кострома лыжная» </a:t>
            </a:r>
            <a:endParaRPr lang="ru-RU" sz="3600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857224" y="1285860"/>
            <a:ext cx="7858180" cy="4810140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 descr="https://sun9-72.userapi.com/impg/dQsa75IjIJ1ULXS9g4pU3oJfvCDyv5g-WdFkMg/A5yH06iH4_Y.jpg?size=2560x1920&amp;quality=96&amp;proxy=1&amp;sign=52d9bda8d6e652f0ee4bf2692b03cfd3&amp;type=album"/>
          <p:cNvPicPr>
            <a:picLocks noChangeAspect="1" noChangeArrowheads="1"/>
          </p:cNvPicPr>
          <p:nvPr/>
        </p:nvPicPr>
        <p:blipFill>
          <a:blip r:embed="rId2" cstate="print">
            <a:lum bright="22000" contrast="22000"/>
          </a:blip>
          <a:srcRect t="4266" r="13930" b="8327"/>
          <a:stretch>
            <a:fillRect/>
          </a:stretch>
        </p:blipFill>
        <p:spPr bwMode="auto">
          <a:xfrm>
            <a:off x="928662" y="1571612"/>
            <a:ext cx="7500990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Участие в Чемпионате России по велоспорту среди ЛИН</a:t>
            </a:r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/>
              <a:t>Многократная чемпионка России и Мира по велоспорту спорта ЛИН</a:t>
            </a:r>
            <a:br>
              <a:rPr lang="ru-RU" sz="3200" dirty="0" smtClean="0"/>
            </a:br>
            <a:r>
              <a:rPr lang="ru-RU" sz="3200" dirty="0" smtClean="0"/>
              <a:t> Тарасова Любовь</a:t>
            </a:r>
            <a:endParaRPr lang="ru-RU" sz="3200" dirty="0"/>
          </a:p>
        </p:txBody>
      </p:sp>
      <p:pic>
        <p:nvPicPr>
          <p:cNvPr id="68610" name="Picture 2" descr="C:\Users\razumova\Desktop\фото 2020\Тарасова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714612" y="1600200"/>
            <a:ext cx="3714776" cy="51149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/>
              <a:t>В тренажерном зале учреждения</a:t>
            </a:r>
            <a:endParaRPr lang="ru-RU" sz="3200" dirty="0"/>
          </a:p>
        </p:txBody>
      </p:sp>
      <p:pic>
        <p:nvPicPr>
          <p:cNvPr id="59394" name="Picture 2" descr="C:\Users\razumova\Desktop\wat7OQbQ2a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1214422"/>
            <a:ext cx="8501122" cy="5357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pPr algn="ctr"/>
            <a:endParaRPr lang="ru-RU" sz="2800" dirty="0" smtClean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3" descr="C:\Users\ELENA\Desktop\ДИРЕКТОР\презентация\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отрудничество">
  <a:themeElements>
    <a:clrScheme name="Сотрудничество 4">
      <a:dk1>
        <a:srgbClr val="006E6B"/>
      </a:dk1>
      <a:lt1>
        <a:srgbClr val="FFFFFF"/>
      </a:lt1>
      <a:dk2>
        <a:srgbClr val="006666"/>
      </a:dk2>
      <a:lt2>
        <a:srgbClr val="B9EFEE"/>
      </a:lt2>
      <a:accent1>
        <a:srgbClr val="33CCCC"/>
      </a:accent1>
      <a:accent2>
        <a:srgbClr val="6AB475"/>
      </a:accent2>
      <a:accent3>
        <a:srgbClr val="AAB8B8"/>
      </a:accent3>
      <a:accent4>
        <a:srgbClr val="DADADA"/>
      </a:accent4>
      <a:accent5>
        <a:srgbClr val="ADE2E2"/>
      </a:accent5>
      <a:accent6>
        <a:srgbClr val="5FA369"/>
      </a:accent6>
      <a:hlink>
        <a:srgbClr val="00FF99"/>
      </a:hlink>
      <a:folHlink>
        <a:srgbClr val="CCFF66"/>
      </a:folHlink>
    </a:clrScheme>
    <a:fontScheme name="Сотрудничество">
      <a:majorFont>
        <a:latin typeface="Garamond"/>
        <a:ea typeface=""/>
        <a:cs typeface="Arial"/>
      </a:majorFont>
      <a:minorFont>
        <a:latin typeface="Garamond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отрудничество 1">
        <a:dk1>
          <a:srgbClr val="000078"/>
        </a:dk1>
        <a:lt1>
          <a:srgbClr val="FFFFFF"/>
        </a:lt1>
        <a:dk2>
          <a:srgbClr val="000066"/>
        </a:dk2>
        <a:lt2>
          <a:srgbClr val="CCECFF"/>
        </a:lt2>
        <a:accent1>
          <a:srgbClr val="0099CC"/>
        </a:accent1>
        <a:accent2>
          <a:srgbClr val="008080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007373"/>
        </a:accent6>
        <a:hlink>
          <a:srgbClr val="00FFCC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трудничество 2">
        <a:dk1>
          <a:srgbClr val="0000A6"/>
        </a:dk1>
        <a:lt1>
          <a:srgbClr val="FFFFFF"/>
        </a:lt1>
        <a:dk2>
          <a:srgbClr val="000099"/>
        </a:dk2>
        <a:lt2>
          <a:srgbClr val="CCFFFF"/>
        </a:lt2>
        <a:accent1>
          <a:srgbClr val="00CCFF"/>
        </a:accent1>
        <a:accent2>
          <a:srgbClr val="FFE701"/>
        </a:accent2>
        <a:accent3>
          <a:srgbClr val="AAAACA"/>
        </a:accent3>
        <a:accent4>
          <a:srgbClr val="DADADA"/>
        </a:accent4>
        <a:accent5>
          <a:srgbClr val="AAE2FF"/>
        </a:accent5>
        <a:accent6>
          <a:srgbClr val="E7D101"/>
        </a:accent6>
        <a:hlink>
          <a:srgbClr val="FFCC66"/>
        </a:hlink>
        <a:folHlink>
          <a:srgbClr val="00CA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трудничество 3">
        <a:dk1>
          <a:srgbClr val="000000"/>
        </a:dk1>
        <a:lt1>
          <a:srgbClr val="E0EBF6"/>
        </a:lt1>
        <a:dk2>
          <a:srgbClr val="77A4AF"/>
        </a:dk2>
        <a:lt2>
          <a:srgbClr val="F3F7FB"/>
        </a:lt2>
        <a:accent1>
          <a:srgbClr val="B9C4D7"/>
        </a:accent1>
        <a:accent2>
          <a:srgbClr val="B1A1C5"/>
        </a:accent2>
        <a:accent3>
          <a:srgbClr val="EDF3FA"/>
        </a:accent3>
        <a:accent4>
          <a:srgbClr val="000000"/>
        </a:accent4>
        <a:accent5>
          <a:srgbClr val="D9DEE8"/>
        </a:accent5>
        <a:accent6>
          <a:srgbClr val="A091B2"/>
        </a:accent6>
        <a:hlink>
          <a:srgbClr val="3F2FB5"/>
        </a:hlink>
        <a:folHlink>
          <a:srgbClr val="31894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отрудничество 4">
        <a:dk1>
          <a:srgbClr val="006E6B"/>
        </a:dk1>
        <a:lt1>
          <a:srgbClr val="FFFFFF"/>
        </a:lt1>
        <a:dk2>
          <a:srgbClr val="006666"/>
        </a:dk2>
        <a:lt2>
          <a:srgbClr val="B9EFEE"/>
        </a:lt2>
        <a:accent1>
          <a:srgbClr val="33CCCC"/>
        </a:accent1>
        <a:accent2>
          <a:srgbClr val="6AB475"/>
        </a:accent2>
        <a:accent3>
          <a:srgbClr val="AAB8B8"/>
        </a:accent3>
        <a:accent4>
          <a:srgbClr val="DADADA"/>
        </a:accent4>
        <a:accent5>
          <a:srgbClr val="ADE2E2"/>
        </a:accent5>
        <a:accent6>
          <a:srgbClr val="5FA369"/>
        </a:accent6>
        <a:hlink>
          <a:srgbClr val="00FF99"/>
        </a:hlink>
        <a:folHlink>
          <a:srgbClr val="CC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трудничество 5">
        <a:dk1>
          <a:srgbClr val="8ABA8D"/>
        </a:dk1>
        <a:lt1>
          <a:srgbClr val="FFFFFF"/>
        </a:lt1>
        <a:dk2>
          <a:srgbClr val="6FB56D"/>
        </a:dk2>
        <a:lt2>
          <a:srgbClr val="DCF1F4"/>
        </a:lt2>
        <a:accent1>
          <a:srgbClr val="2E7E2E"/>
        </a:accent1>
        <a:accent2>
          <a:srgbClr val="25735D"/>
        </a:accent2>
        <a:accent3>
          <a:srgbClr val="BBD7BA"/>
        </a:accent3>
        <a:accent4>
          <a:srgbClr val="DADADA"/>
        </a:accent4>
        <a:accent5>
          <a:srgbClr val="ADC0AD"/>
        </a:accent5>
        <a:accent6>
          <a:srgbClr val="206853"/>
        </a:accent6>
        <a:hlink>
          <a:srgbClr val="FFFF00"/>
        </a:hlink>
        <a:folHlink>
          <a:srgbClr val="FFF4B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трудничество 6">
        <a:dk1>
          <a:srgbClr val="005400"/>
        </a:dk1>
        <a:lt1>
          <a:srgbClr val="FFFFFF"/>
        </a:lt1>
        <a:dk2>
          <a:srgbClr val="004800"/>
        </a:dk2>
        <a:lt2>
          <a:srgbClr val="D6D8C0"/>
        </a:lt2>
        <a:accent1>
          <a:srgbClr val="339933"/>
        </a:accent1>
        <a:accent2>
          <a:srgbClr val="7D8C70"/>
        </a:accent2>
        <a:accent3>
          <a:srgbClr val="AAB1AA"/>
        </a:accent3>
        <a:accent4>
          <a:srgbClr val="DADADA"/>
        </a:accent4>
        <a:accent5>
          <a:srgbClr val="ADCAAD"/>
        </a:accent5>
        <a:accent6>
          <a:srgbClr val="717E65"/>
        </a:accent6>
        <a:hlink>
          <a:srgbClr val="CCCC00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трудничество 7">
        <a:dk1>
          <a:srgbClr val="000000"/>
        </a:dk1>
        <a:lt1>
          <a:srgbClr val="F5F0BD"/>
        </a:lt1>
        <a:dk2>
          <a:srgbClr val="BD9D69"/>
        </a:dk2>
        <a:lt2>
          <a:srgbClr val="FFFFCC"/>
        </a:lt2>
        <a:accent1>
          <a:srgbClr val="CDBB77"/>
        </a:accent1>
        <a:accent2>
          <a:srgbClr val="F8EBD0"/>
        </a:accent2>
        <a:accent3>
          <a:srgbClr val="F9F6DB"/>
        </a:accent3>
        <a:accent4>
          <a:srgbClr val="000000"/>
        </a:accent4>
        <a:accent5>
          <a:srgbClr val="E3DABD"/>
        </a:accent5>
        <a:accent6>
          <a:srgbClr val="E1D5BC"/>
        </a:accent6>
        <a:hlink>
          <a:srgbClr val="FF9900"/>
        </a:hlink>
        <a:folHlink>
          <a:srgbClr val="C64B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отрудничество 8">
        <a:dk1>
          <a:srgbClr val="000000"/>
        </a:dk1>
        <a:lt1>
          <a:srgbClr val="E2DDD4"/>
        </a:lt1>
        <a:dk2>
          <a:srgbClr val="000000"/>
        </a:dk2>
        <a:lt2>
          <a:srgbClr val="EFEBE3"/>
        </a:lt2>
        <a:accent1>
          <a:srgbClr val="F2F2F2"/>
        </a:accent1>
        <a:accent2>
          <a:srgbClr val="C4AD74"/>
        </a:accent2>
        <a:accent3>
          <a:srgbClr val="EEEBE6"/>
        </a:accent3>
        <a:accent4>
          <a:srgbClr val="000000"/>
        </a:accent4>
        <a:accent5>
          <a:srgbClr val="F7F7F7"/>
        </a:accent5>
        <a:accent6>
          <a:srgbClr val="B19C68"/>
        </a:accent6>
        <a:hlink>
          <a:srgbClr val="A46032"/>
        </a:hlink>
        <a:folHlink>
          <a:srgbClr val="8F8E7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отрудничество 9">
        <a:dk1>
          <a:srgbClr val="8A0000"/>
        </a:dk1>
        <a:lt1>
          <a:srgbClr val="FFFFFF"/>
        </a:lt1>
        <a:dk2>
          <a:srgbClr val="800000"/>
        </a:dk2>
        <a:lt2>
          <a:srgbClr val="FFFFCC"/>
        </a:lt2>
        <a:accent1>
          <a:srgbClr val="FF5831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4AD"/>
        </a:accent5>
        <a:accent6>
          <a:srgbClr val="B24B36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2031</TotalTime>
  <Words>476</Words>
  <Application>Microsoft Office PowerPoint</Application>
  <PresentationFormat>Экран (4:3)</PresentationFormat>
  <Paragraphs>116</Paragraphs>
  <Slides>47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47</vt:i4>
      </vt:variant>
    </vt:vector>
  </HeadingPairs>
  <TitlesOfParts>
    <vt:vector size="48" baseType="lpstr">
      <vt:lpstr>Сотрудничество</vt:lpstr>
      <vt:lpstr>Слайд 1</vt:lpstr>
      <vt:lpstr>Слайд 2</vt:lpstr>
      <vt:lpstr>Слайд 3</vt:lpstr>
      <vt:lpstr>Слайд 4</vt:lpstr>
      <vt:lpstr>Комплексная реабилитация получателей социальных услуг включает:</vt:lpstr>
      <vt:lpstr>Слайд 6</vt:lpstr>
      <vt:lpstr>Слайд 7</vt:lpstr>
      <vt:lpstr>Слайд 8</vt:lpstr>
      <vt:lpstr>Слайд 9</vt:lpstr>
      <vt:lpstr>Слайд 10</vt:lpstr>
      <vt:lpstr>Занятие по развитию мелкой моторики на отделении милосердия</vt:lpstr>
      <vt:lpstr>Тренировка памяти в компьютерном классе учреждения</vt:lpstr>
      <vt:lpstr>Дыхательная гимнастика по Стрельниковой</vt:lpstr>
      <vt:lpstr>Внутреннее волонтерство</vt:lpstr>
      <vt:lpstr>Профессиональная ориентация, обучение и трудотерапия</vt:lpstr>
      <vt:lpstr>Дистанционное обучение в ОГБПОУ «Нерехтский политехнический техникум» </vt:lpstr>
      <vt:lpstr>Отработка профессиональных навыков на практике</vt:lpstr>
      <vt:lpstr>Покос травы (управление тримером)</vt:lpstr>
      <vt:lpstr>Уборка территории учреждения</vt:lpstr>
      <vt:lpstr>Уборка картофеля</vt:lpstr>
      <vt:lpstr>Социокультурная реабилитация в ОГБУ «Первомайский психоневрологический интернат </vt:lpstr>
      <vt:lpstr>Выступление ансамбля «Ложкари»</vt:lpstr>
      <vt:lpstr>Новогодняя сказка</vt:lpstr>
      <vt:lpstr>Участники новогодней сказки – получатели социальных услуг интерната</vt:lpstr>
      <vt:lpstr>Концерт, посвященный Дню социального работника</vt:lpstr>
      <vt:lpstr>Танцевальные номера, кукольный театр</vt:lpstr>
      <vt:lpstr>Концерты на отделениях милосердия, выступают получатели социальных услуг учреждения</vt:lpstr>
      <vt:lpstr>Концерт коллектива ГБОУ ВО  КГСХА</vt:lpstr>
      <vt:lpstr>Студенты Костромского областного колледжа культуры на сцене учреждения</vt:lpstr>
      <vt:lpstr>Спектакль, поставленный учащимися Воскресной школы Храма Спаса-на-Запрудне</vt:lpstr>
      <vt:lpstr>Концерт творческой группы культурно-досугового центра п. Зарубино</vt:lpstr>
      <vt:lpstr>Цирковое представление</vt:lpstr>
      <vt:lpstr>Благотворительный концерт</vt:lpstr>
      <vt:lpstr>Занятия в швейной мастерской</vt:lpstr>
      <vt:lpstr>Работы рукодельниц швейного класса для выставки-распродажи</vt:lpstr>
      <vt:lpstr>Изготовление фигур из гипса, изготовление кукол</vt:lpstr>
      <vt:lpstr>3 D - Акварель на стекле, флористическая живопись</vt:lpstr>
      <vt:lpstr>Выставки творческих работ получателей социальных услуг</vt:lpstr>
      <vt:lpstr>Физкультура и спорт</vt:lpstr>
      <vt:lpstr>Веселые старты</vt:lpstr>
      <vt:lpstr>Волейбол</vt:lpstr>
      <vt:lpstr>Шашечный турнир (получатели СУ и сотрудники учреждения)</vt:lpstr>
      <vt:lpstr>Участие в конкурсе «Кострома лыжная» </vt:lpstr>
      <vt:lpstr>Участие в Чемпионате России по велоспорту среди ЛИН</vt:lpstr>
      <vt:lpstr>Многократная чемпионка России и Мира по велоспорту спорта ЛИН  Тарасова Любовь</vt:lpstr>
      <vt:lpstr>В тренажерном зале учреждения</vt:lpstr>
      <vt:lpstr>Слайд 47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Neo</dc:creator>
  <cp:lastModifiedBy>Галина В. Разумова</cp:lastModifiedBy>
  <cp:revision>104</cp:revision>
  <dcterms:created xsi:type="dcterms:W3CDTF">2013-05-15T08:22:16Z</dcterms:created>
  <dcterms:modified xsi:type="dcterms:W3CDTF">2021-06-03T08:29:09Z</dcterms:modified>
</cp:coreProperties>
</file>